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68" r:id="rId2"/>
    <p:sldId id="269" r:id="rId3"/>
    <p:sldId id="270" r:id="rId4"/>
    <p:sldId id="271" r:id="rId5"/>
    <p:sldId id="272" r:id="rId6"/>
    <p:sldId id="279" r:id="rId7"/>
    <p:sldId id="280" r:id="rId8"/>
    <p:sldId id="281" r:id="rId9"/>
    <p:sldId id="273" r:id="rId10"/>
    <p:sldId id="274" r:id="rId11"/>
    <p:sldId id="275" r:id="rId12"/>
    <p:sldId id="277" r:id="rId13"/>
    <p:sldId id="282" r:id="rId14"/>
    <p:sldId id="283" r:id="rId15"/>
    <p:sldId id="286" r:id="rId16"/>
    <p:sldId id="288" r:id="rId17"/>
    <p:sldId id="287" r:id="rId18"/>
    <p:sldId id="285"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E18C9B-8F9A-49E9-87F5-9BDEB7C15DA8}">
          <p14:sldIdLst>
            <p14:sldId id="268"/>
            <p14:sldId id="269"/>
            <p14:sldId id="270"/>
            <p14:sldId id="271"/>
            <p14:sldId id="272"/>
            <p14:sldId id="279"/>
            <p14:sldId id="280"/>
            <p14:sldId id="281"/>
          </p14:sldIdLst>
        </p14:section>
        <p14:section name="Untitled Section" id="{331100FB-27C3-4508-BD84-490E3E037DD8}">
          <p14:sldIdLst>
            <p14:sldId id="273"/>
            <p14:sldId id="274"/>
            <p14:sldId id="275"/>
            <p14:sldId id="277"/>
            <p14:sldId id="282"/>
            <p14:sldId id="283"/>
            <p14:sldId id="286"/>
            <p14:sldId id="288"/>
            <p14:sldId id="287"/>
          </p14:sldIdLst>
        </p14:section>
        <p14:section name="Untitled Section" id="{B8D78966-FA4F-4982-A25A-1150346F0754}">
          <p14:sldIdLst>
            <p14:sldId id="285"/>
            <p14:sldId id="28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46" d="100"/>
          <a:sy n="46" d="100"/>
        </p:scale>
        <p:origin x="1444" y="416"/>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10/27/2023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10/27/2023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10/27/2023</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10/27/2023</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10/27/2023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10/27/2023</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10/27/2023</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10/27/2023</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10/27/2023</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10/27/2023</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9946640" cy="1479420"/>
          </a:xfrm>
        </p:spPr>
        <p:txBody>
          <a:bodyPr>
            <a:normAutofit fontScale="90000"/>
          </a:bodyPr>
          <a:lstStyle/>
          <a:p>
            <a:r>
              <a:rPr lang="en-US" sz="6000" dirty="0">
                <a:solidFill>
                  <a:srgbClr val="FF0000"/>
                </a:solidFill>
              </a:rPr>
              <a:t>TRAFFIC MANAGEMENT SYSTEM</a:t>
            </a:r>
          </a:p>
        </p:txBody>
      </p:sp>
      <p:sp>
        <p:nvSpPr>
          <p:cNvPr id="3" name="Subtitle 2"/>
          <p:cNvSpPr>
            <a:spLocks noGrp="1"/>
          </p:cNvSpPr>
          <p:nvPr>
            <p:ph type="subTitle" idx="1"/>
          </p:nvPr>
        </p:nvSpPr>
        <p:spPr>
          <a:xfrm>
            <a:off x="731520" y="2432180"/>
            <a:ext cx="6858000" cy="1097280"/>
          </a:xfrm>
        </p:spPr>
        <p:txBody>
          <a:bodyPr/>
          <a:lstStyle/>
          <a:p>
            <a:pPr algn="ctr"/>
            <a:r>
              <a:rPr lang="en-US" i="1" dirty="0"/>
              <a:t>IOT_PHASE 4:Development part 2</a:t>
            </a:r>
            <a:endParaRPr lang="en-IN" i="1" dirty="0"/>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ECC6156-9333-9343-0B6B-1F6C60D66BA3}"/>
              </a:ext>
            </a:extLst>
          </p:cNvPr>
          <p:cNvSpPr>
            <a:spLocks noGrp="1"/>
          </p:cNvSpPr>
          <p:nvPr>
            <p:ph type="title"/>
          </p:nvPr>
        </p:nvSpPr>
        <p:spPr>
          <a:xfrm>
            <a:off x="844378" y="616092"/>
            <a:ext cx="8833022" cy="436853"/>
          </a:xfrm>
        </p:spPr>
        <p:txBody>
          <a:bodyPr>
            <a:normAutofit fontScale="90000"/>
          </a:bodyPr>
          <a:lstStyle/>
          <a:p>
            <a:pPr algn="l"/>
            <a:r>
              <a:rPr lang="en-US" dirty="0">
                <a:solidFill>
                  <a:srgbClr val="FF0000"/>
                </a:solidFill>
              </a:rPr>
              <a:t>CODING:</a:t>
            </a:r>
            <a:endParaRPr lang="en-IN" dirty="0">
              <a:solidFill>
                <a:srgbClr val="FF0000"/>
              </a:solidFill>
            </a:endParaRPr>
          </a:p>
        </p:txBody>
      </p:sp>
      <p:sp>
        <p:nvSpPr>
          <p:cNvPr id="10" name="Content Placeholder 2">
            <a:extLst>
              <a:ext uri="{FF2B5EF4-FFF2-40B4-BE49-F238E27FC236}">
                <a16:creationId xmlns:a16="http://schemas.microsoft.com/office/drawing/2014/main" id="{AF55B52A-22BE-85C0-A990-04982BAA326E}"/>
              </a:ext>
            </a:extLst>
          </p:cNvPr>
          <p:cNvSpPr txBox="1">
            <a:spLocks/>
          </p:cNvSpPr>
          <p:nvPr/>
        </p:nvSpPr>
        <p:spPr>
          <a:xfrm>
            <a:off x="671946" y="1252451"/>
            <a:ext cx="11099904" cy="4989457"/>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90000"/>
              </a:lnSpc>
              <a:spcBef>
                <a:spcPts val="0"/>
              </a:spcBef>
              <a:buSzPct val="100000"/>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9pPr>
          </a:lstStyle>
          <a:p>
            <a:r>
              <a:rPr lang="en-IN" sz="2800" b="0" dirty="0" err="1"/>
              <a:t>const</a:t>
            </a:r>
            <a:r>
              <a:rPr lang="en-IN" sz="2800" b="0" dirty="0"/>
              <a:t> int </a:t>
            </a:r>
            <a:r>
              <a:rPr lang="en-IN" sz="2800" b="0" dirty="0" err="1"/>
              <a:t>mainRoadRedPin</a:t>
            </a:r>
            <a:r>
              <a:rPr lang="en-IN" sz="2800" b="0" dirty="0"/>
              <a:t> = 2;</a:t>
            </a:r>
          </a:p>
          <a:p>
            <a:r>
              <a:rPr lang="en-IN" sz="2800" b="0" dirty="0" err="1"/>
              <a:t>const</a:t>
            </a:r>
            <a:r>
              <a:rPr lang="en-IN" sz="2800" b="0" dirty="0"/>
              <a:t> int </a:t>
            </a:r>
            <a:r>
              <a:rPr lang="en-IN" sz="2800" b="0" dirty="0" err="1"/>
              <a:t>mainRoadGreenPin</a:t>
            </a:r>
            <a:r>
              <a:rPr lang="en-IN" sz="2800" b="0" dirty="0"/>
              <a:t> = 3;</a:t>
            </a:r>
          </a:p>
          <a:p>
            <a:r>
              <a:rPr lang="en-IN" sz="2800" b="0" dirty="0" err="1"/>
              <a:t>const</a:t>
            </a:r>
            <a:r>
              <a:rPr lang="en-IN" sz="2800" b="0" dirty="0"/>
              <a:t> int </a:t>
            </a:r>
            <a:r>
              <a:rPr lang="en-IN" sz="2800" b="0" dirty="0" err="1"/>
              <a:t>mainRoadYellowPin</a:t>
            </a:r>
            <a:r>
              <a:rPr lang="en-IN" sz="2800" b="0" dirty="0"/>
              <a:t>=11;</a:t>
            </a:r>
          </a:p>
          <a:p>
            <a:r>
              <a:rPr lang="en-IN" sz="2800" b="0" dirty="0" err="1"/>
              <a:t>const</a:t>
            </a:r>
            <a:r>
              <a:rPr lang="en-IN" sz="2800" b="0" dirty="0"/>
              <a:t> int </a:t>
            </a:r>
            <a:r>
              <a:rPr lang="en-IN" sz="2800" b="0" dirty="0" err="1"/>
              <a:t>leftRoadRedPin</a:t>
            </a:r>
            <a:r>
              <a:rPr lang="en-IN" sz="2800" b="0" dirty="0"/>
              <a:t> = 4;</a:t>
            </a:r>
          </a:p>
          <a:p>
            <a:r>
              <a:rPr lang="en-IN" sz="2800" b="0" dirty="0" err="1"/>
              <a:t>const</a:t>
            </a:r>
            <a:r>
              <a:rPr lang="en-IN" sz="2800" b="0" dirty="0"/>
              <a:t> int </a:t>
            </a:r>
            <a:r>
              <a:rPr lang="en-IN" sz="2800" b="0" dirty="0" err="1"/>
              <a:t>leftRoadGreenPin</a:t>
            </a:r>
            <a:r>
              <a:rPr lang="en-IN" sz="2800" b="0" dirty="0"/>
              <a:t> = 5;</a:t>
            </a:r>
          </a:p>
          <a:p>
            <a:r>
              <a:rPr lang="en-IN" sz="2800" b="0" dirty="0" err="1"/>
              <a:t>const</a:t>
            </a:r>
            <a:r>
              <a:rPr lang="en-IN" sz="2800" b="0" dirty="0"/>
              <a:t> int </a:t>
            </a:r>
            <a:r>
              <a:rPr lang="en-IN" sz="2800" b="0" dirty="0" err="1"/>
              <a:t>leftRoadYellowPin</a:t>
            </a:r>
            <a:r>
              <a:rPr lang="en-IN" sz="2800" b="0" dirty="0"/>
              <a:t>=8;</a:t>
            </a:r>
          </a:p>
          <a:p>
            <a:r>
              <a:rPr lang="en-IN" sz="2800" b="0" dirty="0" err="1"/>
              <a:t>const</a:t>
            </a:r>
            <a:r>
              <a:rPr lang="en-IN" sz="2800" b="0" dirty="0"/>
              <a:t> int </a:t>
            </a:r>
            <a:r>
              <a:rPr lang="en-IN" sz="2800" b="0" dirty="0" err="1"/>
              <a:t>rightRoadRedPin</a:t>
            </a:r>
            <a:r>
              <a:rPr lang="en-IN" sz="2800" b="0" dirty="0"/>
              <a:t> = 10;</a:t>
            </a:r>
          </a:p>
          <a:p>
            <a:r>
              <a:rPr lang="en-IN" sz="2800" b="0" dirty="0" err="1"/>
              <a:t>const</a:t>
            </a:r>
            <a:r>
              <a:rPr lang="en-IN" sz="2800" b="0" dirty="0"/>
              <a:t> int </a:t>
            </a:r>
            <a:r>
              <a:rPr lang="en-IN" sz="2800" b="0" dirty="0" err="1"/>
              <a:t>rightRoadGreenPin</a:t>
            </a:r>
            <a:r>
              <a:rPr lang="en-IN" sz="2800" b="0" dirty="0"/>
              <a:t> = 6;</a:t>
            </a:r>
          </a:p>
          <a:p>
            <a:r>
              <a:rPr lang="en-IN" sz="2800" b="0" dirty="0" err="1"/>
              <a:t>const</a:t>
            </a:r>
            <a:r>
              <a:rPr lang="en-IN" sz="2800" b="0" dirty="0"/>
              <a:t> int </a:t>
            </a:r>
            <a:r>
              <a:rPr lang="en-IN" sz="2800" b="0" dirty="0" err="1"/>
              <a:t>rightRoadYellowPin</a:t>
            </a:r>
            <a:r>
              <a:rPr lang="en-IN" sz="2800" b="0" dirty="0"/>
              <a:t> =9;</a:t>
            </a:r>
          </a:p>
          <a:p>
            <a:r>
              <a:rPr lang="en-IN" sz="2800" b="0" dirty="0" err="1"/>
              <a:t>const</a:t>
            </a:r>
            <a:r>
              <a:rPr lang="en-IN" sz="2800" b="0" dirty="0"/>
              <a:t> int </a:t>
            </a:r>
            <a:r>
              <a:rPr lang="en-IN" sz="2800" b="0" dirty="0" err="1"/>
              <a:t>mainRoadSensorPin</a:t>
            </a:r>
            <a:r>
              <a:rPr lang="en-IN" sz="2800" b="0" dirty="0"/>
              <a:t> = 7;</a:t>
            </a:r>
          </a:p>
          <a:p>
            <a:r>
              <a:rPr lang="en-IN" sz="2800" b="0" dirty="0" err="1"/>
              <a:t>const</a:t>
            </a:r>
            <a:r>
              <a:rPr lang="en-IN" sz="2800" b="0" dirty="0"/>
              <a:t> int </a:t>
            </a:r>
            <a:r>
              <a:rPr lang="en-IN" sz="2800" b="0" dirty="0" err="1"/>
              <a:t>leftRoadSensorPin</a:t>
            </a:r>
            <a:r>
              <a:rPr lang="en-IN" sz="2800" b="0" dirty="0"/>
              <a:t> =13;</a:t>
            </a:r>
          </a:p>
          <a:p>
            <a:r>
              <a:rPr lang="en-IN" sz="2800" b="0" dirty="0" err="1"/>
              <a:t>const</a:t>
            </a:r>
            <a:r>
              <a:rPr lang="en-IN" sz="2800" b="0" dirty="0"/>
              <a:t> int </a:t>
            </a:r>
            <a:r>
              <a:rPr lang="en-IN" sz="2800" b="0" dirty="0" err="1"/>
              <a:t>rightRoadSensorPin</a:t>
            </a:r>
            <a:r>
              <a:rPr lang="en-IN" sz="2800" b="0" dirty="0"/>
              <a:t> =12;</a:t>
            </a:r>
          </a:p>
          <a:p>
            <a:r>
              <a:rPr lang="en-IN" sz="2800" b="0" dirty="0"/>
              <a:t>  }</a:t>
            </a:r>
          </a:p>
          <a:p>
            <a:endParaRPr lang="en-IN" sz="2800" b="0" dirty="0"/>
          </a:p>
        </p:txBody>
      </p:sp>
    </p:spTree>
    <p:extLst>
      <p:ext uri="{BB962C8B-B14F-4D97-AF65-F5344CB8AC3E}">
        <p14:creationId xmlns:p14="http://schemas.microsoft.com/office/powerpoint/2010/main" val="13978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CF7CB6-2D86-D559-D029-8C989DA2E22B}"/>
              </a:ext>
            </a:extLst>
          </p:cNvPr>
          <p:cNvSpPr txBox="1"/>
          <p:nvPr/>
        </p:nvSpPr>
        <p:spPr>
          <a:xfrm>
            <a:off x="914400" y="598714"/>
            <a:ext cx="10515600" cy="6124754"/>
          </a:xfrm>
          <a:prstGeom prst="rect">
            <a:avLst/>
          </a:prstGeom>
          <a:noFill/>
        </p:spPr>
        <p:txBody>
          <a:bodyPr wrap="square">
            <a:spAutoFit/>
          </a:bodyPr>
          <a:lstStyle/>
          <a:p>
            <a:pPr marL="0" indent="0">
              <a:buNone/>
            </a:pPr>
            <a:r>
              <a:rPr lang="en-IN" sz="2800" dirty="0"/>
              <a:t>void setup() {</a:t>
            </a:r>
          </a:p>
          <a:p>
            <a:pPr marL="0" indent="0">
              <a:buNone/>
            </a:pPr>
            <a:r>
              <a:rPr lang="en-IN" sz="2800" dirty="0"/>
              <a:t>  </a:t>
            </a:r>
            <a:r>
              <a:rPr lang="en-IN" sz="2800" dirty="0" err="1"/>
              <a:t>pinMode</a:t>
            </a:r>
            <a:r>
              <a:rPr lang="en-IN" sz="2800" dirty="0"/>
              <a:t>(</a:t>
            </a:r>
            <a:r>
              <a:rPr lang="en-IN" sz="2800" dirty="0" err="1"/>
              <a:t>mainRoadRedPin</a:t>
            </a:r>
            <a:r>
              <a:rPr lang="en-IN" sz="2800" dirty="0"/>
              <a:t>, OUTPUT);</a:t>
            </a:r>
          </a:p>
          <a:p>
            <a:pPr marL="0" indent="0">
              <a:buNone/>
            </a:pPr>
            <a:r>
              <a:rPr lang="en-IN" sz="2800" dirty="0"/>
              <a:t>  </a:t>
            </a:r>
            <a:r>
              <a:rPr lang="en-IN" sz="2800" dirty="0" err="1"/>
              <a:t>pinMode</a:t>
            </a:r>
            <a:r>
              <a:rPr lang="en-IN" sz="2800" dirty="0"/>
              <a:t>(</a:t>
            </a:r>
            <a:r>
              <a:rPr lang="en-IN" sz="2800" dirty="0" err="1"/>
              <a:t>mainRoadGreenPin</a:t>
            </a:r>
            <a:r>
              <a:rPr lang="en-IN" sz="2800" dirty="0"/>
              <a:t>, OUTPUT);</a:t>
            </a:r>
          </a:p>
          <a:p>
            <a:pPr marL="0" indent="0">
              <a:buNone/>
            </a:pPr>
            <a:r>
              <a:rPr lang="en-IN" sz="2800" dirty="0"/>
              <a:t>  </a:t>
            </a:r>
            <a:r>
              <a:rPr lang="en-IN" sz="2800" dirty="0" err="1"/>
              <a:t>pinMode</a:t>
            </a:r>
            <a:r>
              <a:rPr lang="en-IN" sz="2800" dirty="0"/>
              <a:t>(</a:t>
            </a:r>
            <a:r>
              <a:rPr lang="en-IN" sz="2800" dirty="0" err="1"/>
              <a:t>mainRoadYellowPin</a:t>
            </a:r>
            <a:r>
              <a:rPr lang="en-IN" sz="2800" dirty="0"/>
              <a:t>, OUTPUT);</a:t>
            </a:r>
          </a:p>
          <a:p>
            <a:pPr marL="0" indent="0">
              <a:buNone/>
            </a:pPr>
            <a:r>
              <a:rPr lang="en-IN" sz="2800" dirty="0"/>
              <a:t>  </a:t>
            </a:r>
            <a:r>
              <a:rPr lang="en-IN" sz="2800" dirty="0" err="1"/>
              <a:t>pinMode</a:t>
            </a:r>
            <a:r>
              <a:rPr lang="en-IN" sz="2800" dirty="0"/>
              <a:t>(</a:t>
            </a:r>
            <a:r>
              <a:rPr lang="en-IN" sz="2800" dirty="0" err="1"/>
              <a:t>leftRoadRedPin</a:t>
            </a:r>
            <a:r>
              <a:rPr lang="en-IN" sz="2800" dirty="0"/>
              <a:t>, OUTPUT);</a:t>
            </a:r>
          </a:p>
          <a:p>
            <a:pPr marL="0" indent="0">
              <a:buNone/>
            </a:pPr>
            <a:r>
              <a:rPr lang="en-IN" sz="2800" dirty="0"/>
              <a:t>  </a:t>
            </a:r>
            <a:r>
              <a:rPr lang="en-IN" sz="2800" dirty="0" err="1"/>
              <a:t>pinMode</a:t>
            </a:r>
            <a:r>
              <a:rPr lang="en-IN" sz="2800" dirty="0"/>
              <a:t>(</a:t>
            </a:r>
            <a:r>
              <a:rPr lang="en-IN" sz="2800" dirty="0" err="1"/>
              <a:t>leftRoadGreenPin</a:t>
            </a:r>
            <a:r>
              <a:rPr lang="en-IN" sz="2800" dirty="0"/>
              <a:t>, OUTPUT);</a:t>
            </a:r>
          </a:p>
          <a:p>
            <a:pPr marL="0" indent="0">
              <a:buNone/>
            </a:pPr>
            <a:r>
              <a:rPr lang="en-IN" sz="2800" dirty="0"/>
              <a:t>  </a:t>
            </a:r>
            <a:r>
              <a:rPr lang="en-IN" sz="2800" dirty="0" err="1"/>
              <a:t>pinMode</a:t>
            </a:r>
            <a:r>
              <a:rPr lang="en-IN" sz="2800" dirty="0"/>
              <a:t>(</a:t>
            </a:r>
            <a:r>
              <a:rPr lang="en-IN" sz="2800" dirty="0" err="1"/>
              <a:t>leftRoadYellowPin</a:t>
            </a:r>
            <a:r>
              <a:rPr lang="en-IN" sz="2800" dirty="0"/>
              <a:t>, OUTPUT);</a:t>
            </a:r>
          </a:p>
          <a:p>
            <a:pPr marL="0" indent="0">
              <a:buNone/>
            </a:pPr>
            <a:r>
              <a:rPr lang="en-IN" sz="2800" dirty="0"/>
              <a:t>  </a:t>
            </a:r>
            <a:r>
              <a:rPr lang="en-IN" sz="2800" dirty="0" err="1"/>
              <a:t>pinMode</a:t>
            </a:r>
            <a:r>
              <a:rPr lang="en-IN" sz="2800" dirty="0"/>
              <a:t>(</a:t>
            </a:r>
            <a:r>
              <a:rPr lang="en-IN" sz="2800" dirty="0" err="1"/>
              <a:t>rightRoadRedPin</a:t>
            </a:r>
            <a:r>
              <a:rPr lang="en-IN" sz="2800" dirty="0"/>
              <a:t>, OUTPUT);</a:t>
            </a:r>
          </a:p>
          <a:p>
            <a:pPr marL="0" indent="0">
              <a:buNone/>
            </a:pPr>
            <a:r>
              <a:rPr lang="en-IN" sz="2800" dirty="0"/>
              <a:t>  </a:t>
            </a:r>
            <a:r>
              <a:rPr lang="en-IN" sz="2800" dirty="0" err="1"/>
              <a:t>pinMode</a:t>
            </a:r>
            <a:r>
              <a:rPr lang="en-IN" sz="2800" dirty="0"/>
              <a:t>(</a:t>
            </a:r>
            <a:r>
              <a:rPr lang="en-IN" sz="2800" dirty="0" err="1"/>
              <a:t>rightRoadGreenPin</a:t>
            </a:r>
            <a:r>
              <a:rPr lang="en-IN" sz="2800" dirty="0"/>
              <a:t>, OUTPUT);</a:t>
            </a:r>
          </a:p>
          <a:p>
            <a:pPr marL="0" indent="0">
              <a:buNone/>
            </a:pPr>
            <a:r>
              <a:rPr lang="en-IN" sz="2800" dirty="0"/>
              <a:t>  </a:t>
            </a:r>
            <a:r>
              <a:rPr lang="en-IN" sz="2800" dirty="0" err="1"/>
              <a:t>pinMode</a:t>
            </a:r>
            <a:r>
              <a:rPr lang="en-IN" sz="2800" dirty="0"/>
              <a:t>(</a:t>
            </a:r>
            <a:r>
              <a:rPr lang="en-IN" sz="2800" dirty="0" err="1"/>
              <a:t>rightRoadYellowPin</a:t>
            </a:r>
            <a:r>
              <a:rPr lang="en-IN" sz="2800" dirty="0"/>
              <a:t>, OUTPUT);</a:t>
            </a:r>
          </a:p>
          <a:p>
            <a:pPr marL="0" indent="0">
              <a:buNone/>
            </a:pPr>
            <a:r>
              <a:rPr lang="en-IN" sz="2800" dirty="0"/>
              <a:t>  </a:t>
            </a:r>
            <a:r>
              <a:rPr lang="en-IN" sz="2800" dirty="0" err="1"/>
              <a:t>pinMode</a:t>
            </a:r>
            <a:r>
              <a:rPr lang="en-IN" sz="2800" dirty="0"/>
              <a:t>(</a:t>
            </a:r>
            <a:r>
              <a:rPr lang="en-IN" sz="2800" dirty="0" err="1"/>
              <a:t>mainRoadSensorPin</a:t>
            </a:r>
            <a:r>
              <a:rPr lang="en-IN" sz="2800" dirty="0"/>
              <a:t>, INPUT_PULLUP);</a:t>
            </a:r>
          </a:p>
          <a:p>
            <a:pPr marL="0" indent="0">
              <a:buNone/>
            </a:pPr>
            <a:r>
              <a:rPr lang="en-IN" sz="2800" dirty="0"/>
              <a:t>  </a:t>
            </a:r>
            <a:r>
              <a:rPr lang="en-IN" sz="2800" dirty="0" err="1"/>
              <a:t>pinMode</a:t>
            </a:r>
            <a:r>
              <a:rPr lang="en-IN" sz="2800" dirty="0"/>
              <a:t>(</a:t>
            </a:r>
            <a:r>
              <a:rPr lang="en-IN" sz="2800" dirty="0" err="1"/>
              <a:t>leftRoadSensorPin</a:t>
            </a:r>
            <a:r>
              <a:rPr lang="en-IN" sz="2800" dirty="0"/>
              <a:t>, INPUT_PULLUP);</a:t>
            </a:r>
          </a:p>
          <a:p>
            <a:pPr marL="0" indent="0">
              <a:buNone/>
            </a:pPr>
            <a:r>
              <a:rPr lang="en-IN" sz="2800" dirty="0"/>
              <a:t>  </a:t>
            </a:r>
            <a:r>
              <a:rPr lang="en-IN" sz="2800" dirty="0" err="1"/>
              <a:t>pinMode</a:t>
            </a:r>
            <a:r>
              <a:rPr lang="en-IN" sz="2800" dirty="0"/>
              <a:t>(</a:t>
            </a:r>
            <a:r>
              <a:rPr lang="en-IN" sz="2800" dirty="0" err="1"/>
              <a:t>rightRoadSensorPin</a:t>
            </a:r>
            <a:r>
              <a:rPr lang="en-IN" sz="2800" dirty="0"/>
              <a:t>, INPUT_PULLUP);</a:t>
            </a:r>
          </a:p>
          <a:p>
            <a:pPr marL="0" indent="0">
              <a:buNone/>
            </a:pPr>
            <a:r>
              <a:rPr lang="en-IN" sz="2800" dirty="0"/>
              <a:t>}</a:t>
            </a:r>
          </a:p>
        </p:txBody>
      </p:sp>
    </p:spTree>
    <p:extLst>
      <p:ext uri="{BB962C8B-B14F-4D97-AF65-F5344CB8AC3E}">
        <p14:creationId xmlns:p14="http://schemas.microsoft.com/office/powerpoint/2010/main" val="21323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5E9C6AC-7FFD-5354-0F37-7F3AE34BF928}"/>
              </a:ext>
            </a:extLst>
          </p:cNvPr>
          <p:cNvSpPr txBox="1"/>
          <p:nvPr/>
        </p:nvSpPr>
        <p:spPr>
          <a:xfrm>
            <a:off x="1034143" y="653144"/>
            <a:ext cx="10820400" cy="6124754"/>
          </a:xfrm>
          <a:prstGeom prst="rect">
            <a:avLst/>
          </a:prstGeom>
          <a:noFill/>
        </p:spPr>
        <p:txBody>
          <a:bodyPr wrap="square">
            <a:spAutoFit/>
          </a:bodyPr>
          <a:lstStyle/>
          <a:p>
            <a:pPr marL="0" indent="0">
              <a:buNone/>
            </a:pPr>
            <a:r>
              <a:rPr lang="en-IN" sz="2800" dirty="0"/>
              <a:t>void loop() {</a:t>
            </a:r>
          </a:p>
          <a:p>
            <a:pPr marL="0" indent="0">
              <a:buNone/>
            </a:pPr>
            <a:r>
              <a:rPr lang="en-IN" sz="2800" dirty="0"/>
              <a:t>  // Check if there are vehicles on the main road</a:t>
            </a:r>
          </a:p>
          <a:p>
            <a:pPr marL="0" indent="0">
              <a:buNone/>
            </a:pPr>
            <a:r>
              <a:rPr lang="en-IN" sz="2800" dirty="0"/>
              <a:t>  if (</a:t>
            </a:r>
            <a:r>
              <a:rPr lang="en-IN" sz="2800" dirty="0" err="1"/>
              <a:t>digitalRead</a:t>
            </a:r>
            <a:r>
              <a:rPr lang="en-IN" sz="2800" dirty="0"/>
              <a:t>(</a:t>
            </a:r>
            <a:r>
              <a:rPr lang="en-IN" sz="2800" dirty="0" err="1"/>
              <a:t>mainRoadSensorPin</a:t>
            </a:r>
            <a:r>
              <a:rPr lang="en-IN" sz="2800" dirty="0"/>
              <a:t>) == HIGH) {</a:t>
            </a:r>
          </a:p>
          <a:p>
            <a:pPr marL="0" indent="0">
              <a:buNone/>
            </a:pPr>
            <a:r>
              <a:rPr lang="en-IN" sz="2800" dirty="0"/>
              <a:t>    // Main road has vehicles, so stop side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a:t>    </a:t>
            </a:r>
            <a:r>
              <a:rPr lang="en-IN" sz="2800" dirty="0" err="1"/>
              <a:t>digitalWrite</a:t>
            </a:r>
            <a:r>
              <a:rPr lang="en-IN" sz="2800" dirty="0"/>
              <a:t>(</a:t>
            </a:r>
            <a:r>
              <a:rPr lang="en-IN" sz="2800" dirty="0" err="1"/>
              <a:t>mainRoadGreenPin,LOW</a:t>
            </a:r>
            <a:r>
              <a:rPr lang="en-IN" sz="2800" dirty="0"/>
              <a:t>);</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leftRoadGreenPin,LOW</a:t>
            </a:r>
            <a:r>
              <a:rPr lang="en-IN" sz="2800" dirty="0"/>
              <a:t>);</a:t>
            </a:r>
          </a:p>
          <a:p>
            <a:pPr marL="0" indent="0">
              <a:buNone/>
            </a:pPr>
            <a:r>
              <a:rPr lang="en-IN" sz="2800" dirty="0"/>
              <a:t>    </a:t>
            </a:r>
            <a:r>
              <a:rPr lang="en-IN" sz="2800" dirty="0" err="1"/>
              <a:t>digitalWrite</a:t>
            </a:r>
            <a:r>
              <a:rPr lang="en-IN" sz="2800" dirty="0"/>
              <a:t>(</a:t>
            </a:r>
            <a:r>
              <a:rPr lang="en-IN" sz="2800" dirty="0" err="1"/>
              <a:t>leftRoadYellowPin</a:t>
            </a:r>
            <a:r>
              <a:rPr lang="en-IN" sz="2800" dirty="0"/>
              <a:t>, HIGH);</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a:t>
            </a:r>
          </a:p>
        </p:txBody>
      </p:sp>
    </p:spTree>
    <p:extLst>
      <p:ext uri="{BB962C8B-B14F-4D97-AF65-F5344CB8AC3E}">
        <p14:creationId xmlns:p14="http://schemas.microsoft.com/office/powerpoint/2010/main" val="171859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91A5BC9-9393-C403-5EDA-F6B21AD7ACC1}"/>
              </a:ext>
            </a:extLst>
          </p:cNvPr>
          <p:cNvSpPr txBox="1"/>
          <p:nvPr/>
        </p:nvSpPr>
        <p:spPr>
          <a:xfrm>
            <a:off x="587829" y="555170"/>
            <a:ext cx="11484428" cy="5262979"/>
          </a:xfrm>
          <a:prstGeom prst="rect">
            <a:avLst/>
          </a:prstGeom>
          <a:noFill/>
        </p:spPr>
        <p:txBody>
          <a:bodyPr wrap="square">
            <a:spAutoFit/>
          </a:bodyPr>
          <a:lstStyle/>
          <a:p>
            <a:pPr marL="0" indent="0">
              <a:buNone/>
            </a:pPr>
            <a:r>
              <a:rPr lang="en-IN" sz="2800" dirty="0"/>
              <a:t>else if (</a:t>
            </a:r>
            <a:r>
              <a:rPr lang="en-IN" sz="2800" dirty="0" err="1"/>
              <a:t>digitalRead</a:t>
            </a:r>
            <a:r>
              <a:rPr lang="en-IN" sz="2800" dirty="0"/>
              <a:t>(</a:t>
            </a:r>
            <a:r>
              <a:rPr lang="en-IN" sz="2800" dirty="0" err="1"/>
              <a:t>leftRoadSensorPin</a:t>
            </a:r>
            <a:r>
              <a:rPr lang="en-IN" sz="2800" dirty="0"/>
              <a:t>) ==HIGH) {</a:t>
            </a:r>
          </a:p>
          <a:p>
            <a:pPr marL="0" indent="0">
              <a:buNone/>
            </a:pPr>
            <a:r>
              <a:rPr lang="en-IN" sz="2800" dirty="0"/>
              <a:t>    // left road has vehicles, so stop main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a:t>    </a:t>
            </a: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leftRoadGreenPin,HIGH</a:t>
            </a:r>
            <a:r>
              <a:rPr lang="en-IN" sz="2800" dirty="0"/>
              <a:t>);</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LOW);</a:t>
            </a:r>
          </a:p>
          <a:p>
            <a:pPr marL="0" indent="0">
              <a:buNone/>
            </a:pPr>
            <a:r>
              <a:rPr lang="en-IN" sz="2800" dirty="0"/>
              <a:t>    </a:t>
            </a:r>
            <a:r>
              <a:rPr lang="en-IN" sz="2800" dirty="0" err="1"/>
              <a:t>digitalWrite</a:t>
            </a:r>
            <a:r>
              <a:rPr lang="en-IN" sz="2800" dirty="0"/>
              <a:t>(</a:t>
            </a:r>
            <a:r>
              <a:rPr lang="en-IN" sz="2800" dirty="0" err="1"/>
              <a:t>rightRoadYellowPin</a:t>
            </a:r>
            <a:r>
              <a:rPr lang="en-IN" sz="2800" dirty="0"/>
              <a:t>, HIGH);</a:t>
            </a:r>
          </a:p>
          <a:p>
            <a:pPr marL="0" indent="0">
              <a:buNone/>
            </a:pPr>
            <a:r>
              <a:rPr lang="en-IN" sz="2800" dirty="0"/>
              <a:t>  }</a:t>
            </a:r>
          </a:p>
        </p:txBody>
      </p:sp>
    </p:spTree>
    <p:extLst>
      <p:ext uri="{BB962C8B-B14F-4D97-AF65-F5344CB8AC3E}">
        <p14:creationId xmlns:p14="http://schemas.microsoft.com/office/powerpoint/2010/main" val="65619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8DD4E-4091-C572-41AA-27987671869D}"/>
              </a:ext>
            </a:extLst>
          </p:cNvPr>
          <p:cNvSpPr txBox="1"/>
          <p:nvPr/>
        </p:nvSpPr>
        <p:spPr>
          <a:xfrm>
            <a:off x="598713" y="522514"/>
            <a:ext cx="11092543" cy="6124754"/>
          </a:xfrm>
          <a:prstGeom prst="rect">
            <a:avLst/>
          </a:prstGeom>
          <a:noFill/>
        </p:spPr>
        <p:txBody>
          <a:bodyPr wrap="square">
            <a:spAutoFit/>
          </a:bodyPr>
          <a:lstStyle/>
          <a:p>
            <a:pPr marL="0" indent="0">
              <a:buNone/>
            </a:pPr>
            <a:r>
              <a:rPr lang="en-IN" sz="2800" dirty="0"/>
              <a:t>  else if (</a:t>
            </a:r>
            <a:r>
              <a:rPr lang="en-IN" sz="2800" dirty="0" err="1"/>
              <a:t>digitalRead</a:t>
            </a:r>
            <a:r>
              <a:rPr lang="en-IN" sz="2800" dirty="0"/>
              <a:t>(</a:t>
            </a:r>
            <a:r>
              <a:rPr lang="en-IN" sz="2800" dirty="0" err="1"/>
              <a:t>rightRoadSensorPin</a:t>
            </a:r>
            <a:r>
              <a:rPr lang="en-IN" sz="2800" dirty="0"/>
              <a:t>) == HIGH) {</a:t>
            </a:r>
          </a:p>
          <a:p>
            <a:pPr marL="0" indent="0">
              <a:buNone/>
            </a:pPr>
            <a:r>
              <a:rPr lang="en-IN" sz="2800" dirty="0"/>
              <a:t>    // right road has vehicles, so stop main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mainRoadYellowPin</a:t>
            </a:r>
            <a:r>
              <a:rPr lang="en-IN" sz="2800" dirty="0"/>
              <a:t>, HIGH);</a:t>
            </a:r>
          </a:p>
          <a:p>
            <a:pPr marL="0" indent="0">
              <a:buNone/>
            </a:pPr>
            <a:r>
              <a:rPr lang="en-IN" sz="2800" dirty="0"/>
              <a:t>    </a:t>
            </a:r>
            <a:r>
              <a:rPr lang="en-IN" sz="2800" dirty="0" err="1"/>
              <a:t>digitalWrite</a:t>
            </a:r>
            <a:r>
              <a:rPr lang="en-IN" sz="2800" dirty="0"/>
              <a:t>(</a:t>
            </a:r>
            <a:r>
              <a:rPr lang="en-IN" sz="2800" dirty="0" err="1"/>
              <a:t>leftRoadRedPin,HIGH</a:t>
            </a:r>
            <a:r>
              <a:rPr lang="en-IN" sz="2800" dirty="0"/>
              <a:t>);</a:t>
            </a:r>
          </a:p>
          <a:p>
            <a:pPr marL="0" indent="0">
              <a:buNone/>
            </a:pPr>
            <a:r>
              <a:rPr lang="en-IN" sz="2800" dirty="0"/>
              <a:t>    </a:t>
            </a:r>
            <a:r>
              <a:rPr lang="en-IN" sz="2800" dirty="0" err="1"/>
              <a:t>digitalWrite</a:t>
            </a:r>
            <a:r>
              <a:rPr lang="en-IN" sz="2800" dirty="0"/>
              <a:t>(</a:t>
            </a:r>
            <a:r>
              <a:rPr lang="en-IN" sz="2800" dirty="0" err="1"/>
              <a:t>leftRoadGreenPin</a:t>
            </a:r>
            <a:r>
              <a:rPr lang="en-IN" sz="2800" dirty="0"/>
              <a:t>, LOW);</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a:t>
            </a:r>
          </a:p>
          <a:p>
            <a:pPr marL="0" indent="0">
              <a:buNone/>
            </a:pPr>
            <a:endParaRPr lang="en-IN" sz="2800" dirty="0"/>
          </a:p>
          <a:p>
            <a:pPr marL="0" indent="0">
              <a:buNone/>
            </a:pPr>
            <a:endParaRPr lang="en-IN" sz="2800" dirty="0"/>
          </a:p>
        </p:txBody>
      </p:sp>
    </p:spTree>
    <p:extLst>
      <p:ext uri="{BB962C8B-B14F-4D97-AF65-F5344CB8AC3E}">
        <p14:creationId xmlns:p14="http://schemas.microsoft.com/office/powerpoint/2010/main" val="78222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9BC9A2-7A77-BB63-8BCC-F49DA82CAFF9}"/>
              </a:ext>
            </a:extLst>
          </p:cNvPr>
          <p:cNvSpPr txBox="1"/>
          <p:nvPr/>
        </p:nvSpPr>
        <p:spPr>
          <a:xfrm>
            <a:off x="576943" y="381001"/>
            <a:ext cx="11136086" cy="5693866"/>
          </a:xfrm>
          <a:prstGeom prst="rect">
            <a:avLst/>
          </a:prstGeom>
          <a:noFill/>
        </p:spPr>
        <p:txBody>
          <a:bodyPr wrap="square">
            <a:spAutoFit/>
          </a:bodyPr>
          <a:lstStyle/>
          <a:p>
            <a:pPr marL="0" indent="0">
              <a:buNone/>
            </a:pPr>
            <a:r>
              <a:rPr lang="en-IN" sz="2800" dirty="0"/>
              <a:t>   else {</a:t>
            </a:r>
          </a:p>
          <a:p>
            <a:pPr marL="0" indent="0">
              <a:buNone/>
            </a:pPr>
            <a:r>
              <a:rPr lang="en-IN" sz="2800" dirty="0"/>
              <a:t>    // No vehicles, all lights are red (4-way stop)</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mainRoadYellowPin</a:t>
            </a:r>
            <a:r>
              <a:rPr lang="en-IN" sz="2800" dirty="0"/>
              <a:t>, LOW);</a:t>
            </a:r>
          </a:p>
          <a:p>
            <a:pPr marL="0" indent="0">
              <a:buNone/>
            </a:pPr>
            <a:r>
              <a:rPr lang="en-IN" sz="2800" dirty="0"/>
              <a:t>    </a:t>
            </a:r>
            <a:r>
              <a:rPr lang="en-IN" sz="2800" dirty="0" err="1"/>
              <a:t>digitalWrite</a:t>
            </a:r>
            <a:r>
              <a:rPr lang="en-IN" sz="2800" dirty="0"/>
              <a:t>(</a:t>
            </a:r>
            <a:r>
              <a:rPr lang="en-IN" sz="2800" dirty="0" err="1"/>
              <a:t>leftRoadRedPin</a:t>
            </a:r>
            <a:r>
              <a:rPr lang="en-IN" sz="2800" dirty="0"/>
              <a:t>, LOW);</a:t>
            </a:r>
          </a:p>
          <a:p>
            <a:pPr marL="0" indent="0">
              <a:buNone/>
            </a:pPr>
            <a:r>
              <a:rPr lang="en-IN" sz="2800" dirty="0"/>
              <a:t>    </a:t>
            </a:r>
            <a:r>
              <a:rPr lang="en-IN" sz="2800" dirty="0" err="1"/>
              <a:t>digitalWrite</a:t>
            </a:r>
            <a:r>
              <a:rPr lang="en-IN" sz="2800" dirty="0"/>
              <a:t>(</a:t>
            </a:r>
            <a:r>
              <a:rPr lang="en-IN" sz="2800" dirty="0" err="1"/>
              <a:t>leftRoadGreenPin</a:t>
            </a:r>
            <a:r>
              <a:rPr lang="en-IN" sz="2800" dirty="0"/>
              <a:t>, HIGH);</a:t>
            </a:r>
          </a:p>
          <a:p>
            <a:pPr marL="0" indent="0">
              <a:buNone/>
            </a:pPr>
            <a:r>
              <a:rPr lang="en-IN" sz="2800" dirty="0"/>
              <a:t>    </a:t>
            </a:r>
            <a:r>
              <a:rPr lang="en-IN" sz="2800" dirty="0" err="1"/>
              <a:t>digitalWrite</a:t>
            </a:r>
            <a:r>
              <a:rPr lang="en-IN" sz="2800" dirty="0"/>
              <a:t>(</a:t>
            </a:r>
            <a:r>
              <a:rPr lang="en-IN" sz="2800" dirty="0" err="1"/>
              <a:t>leftRoadYellowPin</a:t>
            </a:r>
            <a:r>
              <a:rPr lang="en-IN" sz="2800" dirty="0"/>
              <a:t>, LOW);</a:t>
            </a:r>
          </a:p>
          <a:p>
            <a:pPr marL="0" indent="0">
              <a:buNone/>
            </a:pPr>
            <a:r>
              <a:rPr lang="en-IN" sz="2800" dirty="0"/>
              <a:t>    </a:t>
            </a:r>
            <a:r>
              <a:rPr lang="en-IN" sz="2800" dirty="0" err="1"/>
              <a:t>digitalWrite</a:t>
            </a:r>
            <a:r>
              <a:rPr lang="en-IN" sz="2800" dirty="0"/>
              <a:t>(</a:t>
            </a:r>
            <a:r>
              <a:rPr lang="en-IN" sz="2800" dirty="0" err="1"/>
              <a:t>rightRoadRedPin</a:t>
            </a:r>
            <a:r>
              <a:rPr lang="en-IN" sz="2800" dirty="0"/>
              <a:t>, LOW);</a:t>
            </a:r>
          </a:p>
          <a:p>
            <a:pPr marL="0" indent="0">
              <a:buNone/>
            </a:pPr>
            <a:r>
              <a:rPr lang="en-IN" sz="2800" dirty="0"/>
              <a:t>    </a:t>
            </a:r>
            <a:r>
              <a:rPr lang="en-IN" sz="2800" dirty="0" err="1"/>
              <a:t>digitalWrite</a:t>
            </a:r>
            <a:r>
              <a:rPr lang="en-IN" sz="2800" dirty="0"/>
              <a:t>(</a:t>
            </a:r>
            <a:r>
              <a:rPr lang="en-IN" sz="2800" dirty="0" err="1"/>
              <a:t>rightRoadGreenPin</a:t>
            </a:r>
            <a:r>
              <a:rPr lang="en-IN" sz="2800" dirty="0"/>
              <a:t>, HIGH);</a:t>
            </a:r>
          </a:p>
          <a:p>
            <a:pPr marL="0" indent="0">
              <a:buNone/>
            </a:pPr>
            <a:r>
              <a:rPr lang="en-IN" sz="2800" dirty="0"/>
              <a:t>    </a:t>
            </a:r>
            <a:r>
              <a:rPr lang="en-IN" sz="2800" dirty="0" err="1"/>
              <a:t>digitalWrite</a:t>
            </a:r>
            <a:r>
              <a:rPr lang="en-IN" sz="2800" dirty="0"/>
              <a:t>(</a:t>
            </a:r>
            <a:r>
              <a:rPr lang="en-IN" sz="2800" dirty="0" err="1"/>
              <a:t>rightRoadYellowPin</a:t>
            </a:r>
            <a:r>
              <a:rPr lang="en-IN" sz="2800" dirty="0"/>
              <a:t>, LOW);</a:t>
            </a:r>
          </a:p>
          <a:p>
            <a:pPr marL="0" indent="0">
              <a:buNone/>
            </a:pPr>
            <a:r>
              <a:rPr lang="en-IN" sz="2800" dirty="0"/>
              <a:t>  }  </a:t>
            </a:r>
          </a:p>
          <a:p>
            <a:pPr marL="0" indent="0">
              <a:buNone/>
            </a:pPr>
            <a:r>
              <a:rPr lang="en-US" sz="2800" dirty="0"/>
              <a:t>}</a:t>
            </a:r>
            <a:endParaRPr lang="en-IN" sz="2800" dirty="0"/>
          </a:p>
        </p:txBody>
      </p:sp>
    </p:spTree>
    <p:extLst>
      <p:ext uri="{BB962C8B-B14F-4D97-AF65-F5344CB8AC3E}">
        <p14:creationId xmlns:p14="http://schemas.microsoft.com/office/powerpoint/2010/main" val="3976111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AFCCC-2265-4CD8-2D88-19A2E96C63EC}"/>
              </a:ext>
            </a:extLst>
          </p:cNvPr>
          <p:cNvSpPr>
            <a:spLocks noGrp="1"/>
          </p:cNvSpPr>
          <p:nvPr>
            <p:ph type="title"/>
          </p:nvPr>
        </p:nvSpPr>
        <p:spPr>
          <a:xfrm>
            <a:off x="926757" y="640806"/>
            <a:ext cx="8610600" cy="1293028"/>
          </a:xfrm>
        </p:spPr>
        <p:txBody>
          <a:bodyPr/>
          <a:lstStyle/>
          <a:p>
            <a:pPr algn="l"/>
            <a:r>
              <a:rPr lang="en-US" b="1" dirty="0">
                <a:solidFill>
                  <a:srgbClr val="FF0000"/>
                </a:solidFill>
              </a:rPr>
              <a:t>Output(image)</a:t>
            </a:r>
            <a:endParaRPr lang="en-IN" b="1" dirty="0">
              <a:solidFill>
                <a:srgbClr val="FF0000"/>
              </a:solidFill>
            </a:endParaRPr>
          </a:p>
        </p:txBody>
      </p:sp>
      <p:pic>
        <p:nvPicPr>
          <p:cNvPr id="3" name="Content Placeholder 3">
            <a:extLst>
              <a:ext uri="{FF2B5EF4-FFF2-40B4-BE49-F238E27FC236}">
                <a16:creationId xmlns:a16="http://schemas.microsoft.com/office/drawing/2014/main" id="{53ABEC84-417C-D50B-560A-A6059AC2DA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7067" y="640806"/>
            <a:ext cx="3024635" cy="5194915"/>
          </a:xfrm>
        </p:spPr>
      </p:pic>
      <p:sp>
        <p:nvSpPr>
          <p:cNvPr id="4" name="Rectangle 3">
            <a:extLst>
              <a:ext uri="{FF2B5EF4-FFF2-40B4-BE49-F238E27FC236}">
                <a16:creationId xmlns:a16="http://schemas.microsoft.com/office/drawing/2014/main" id="{FA5CB81E-8066-10C2-6A36-AC1E68F62B38}"/>
              </a:ext>
            </a:extLst>
          </p:cNvPr>
          <p:cNvSpPr/>
          <p:nvPr/>
        </p:nvSpPr>
        <p:spPr>
          <a:xfrm>
            <a:off x="443345" y="2437026"/>
            <a:ext cx="7176655" cy="3046988"/>
          </a:xfrm>
          <a:prstGeom prst="rect">
            <a:avLst/>
          </a:prstGeom>
        </p:spPr>
        <p:txBody>
          <a:bodyPr wrap="square">
            <a:spAutoFit/>
          </a:bodyPr>
          <a:lstStyle/>
          <a:p>
            <a:r>
              <a:rPr lang="en-US" sz="2800" b="1" dirty="0"/>
              <a:t>This is the output for 3 roads</a:t>
            </a:r>
          </a:p>
          <a:p>
            <a:endParaRPr lang="en-US" sz="2800" b="1" dirty="0"/>
          </a:p>
          <a:p>
            <a:endParaRPr lang="en-US" sz="2800" b="1" dirty="0"/>
          </a:p>
          <a:p>
            <a:endParaRPr lang="en-US" sz="2800" b="1" dirty="0"/>
          </a:p>
          <a:p>
            <a:endParaRPr lang="en-US" sz="2800" b="1" dirty="0"/>
          </a:p>
          <a:p>
            <a:r>
              <a:rPr lang="en-US" sz="2800" b="1" dirty="0"/>
              <a:t>WOKWI PROJRCT 2 LINK:</a:t>
            </a:r>
          </a:p>
          <a:p>
            <a:r>
              <a:rPr lang="en-IN" sz="2400" dirty="0">
                <a:solidFill>
                  <a:srgbClr val="33CCFF"/>
                </a:solidFill>
              </a:rPr>
              <a:t>https://wokwi.com/projects/379571034449458177</a:t>
            </a:r>
          </a:p>
        </p:txBody>
      </p:sp>
    </p:spTree>
    <p:extLst>
      <p:ext uri="{BB962C8B-B14F-4D97-AF65-F5344CB8AC3E}">
        <p14:creationId xmlns:p14="http://schemas.microsoft.com/office/powerpoint/2010/main" val="3318488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CE528-DE09-3160-FC8C-130FD487813C}"/>
              </a:ext>
            </a:extLst>
          </p:cNvPr>
          <p:cNvSpPr>
            <a:spLocks noGrp="1"/>
          </p:cNvSpPr>
          <p:nvPr>
            <p:ph type="title"/>
          </p:nvPr>
        </p:nvSpPr>
        <p:spPr>
          <a:xfrm>
            <a:off x="571512" y="289355"/>
            <a:ext cx="8610600" cy="1293028"/>
          </a:xfrm>
        </p:spPr>
        <p:txBody>
          <a:bodyPr/>
          <a:lstStyle/>
          <a:p>
            <a:pPr algn="l"/>
            <a:r>
              <a:rPr lang="en-US" sz="5400" b="1" dirty="0">
                <a:solidFill>
                  <a:srgbClr val="FF0000"/>
                </a:solidFill>
              </a:rPr>
              <a:t>OUTPUT IMAGE:</a:t>
            </a:r>
            <a:endParaRPr lang="en-IN" sz="5400" b="1" dirty="0">
              <a:solidFill>
                <a:srgbClr val="FF0000"/>
              </a:solidFill>
            </a:endParaRPr>
          </a:p>
        </p:txBody>
      </p:sp>
      <p:pic>
        <p:nvPicPr>
          <p:cNvPr id="3" name="Content Placeholder 3">
            <a:extLst>
              <a:ext uri="{FF2B5EF4-FFF2-40B4-BE49-F238E27FC236}">
                <a16:creationId xmlns:a16="http://schemas.microsoft.com/office/drawing/2014/main" id="{ACD24A4E-0BF8-48F5-D060-7C276A5574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9248" y="2362730"/>
            <a:ext cx="8479802" cy="4024313"/>
          </a:xfrm>
        </p:spPr>
      </p:pic>
      <p:sp>
        <p:nvSpPr>
          <p:cNvPr id="4" name="Rectangle 3">
            <a:extLst>
              <a:ext uri="{FF2B5EF4-FFF2-40B4-BE49-F238E27FC236}">
                <a16:creationId xmlns:a16="http://schemas.microsoft.com/office/drawing/2014/main" id="{1F8B9410-AA7A-26F6-9AEA-7E16EE812425}"/>
              </a:ext>
            </a:extLst>
          </p:cNvPr>
          <p:cNvSpPr/>
          <p:nvPr/>
        </p:nvSpPr>
        <p:spPr>
          <a:xfrm>
            <a:off x="5141064" y="1418558"/>
            <a:ext cx="5153077" cy="523220"/>
          </a:xfrm>
          <a:prstGeom prst="rect">
            <a:avLst/>
          </a:prstGeom>
        </p:spPr>
        <p:txBody>
          <a:bodyPr wrap="none">
            <a:spAutoFit/>
          </a:bodyPr>
          <a:lstStyle/>
          <a:p>
            <a:r>
              <a:rPr lang="en-US" sz="2800" b="1" dirty="0"/>
              <a:t>This is the output for 4 way roads</a:t>
            </a:r>
            <a:endParaRPr lang="en-IN" sz="2800" dirty="0"/>
          </a:p>
        </p:txBody>
      </p:sp>
    </p:spTree>
    <p:extLst>
      <p:ext uri="{BB962C8B-B14F-4D97-AF65-F5344CB8AC3E}">
        <p14:creationId xmlns:p14="http://schemas.microsoft.com/office/powerpoint/2010/main" val="410167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BE12-3C3B-B499-584E-AA68B93BE32B}"/>
              </a:ext>
            </a:extLst>
          </p:cNvPr>
          <p:cNvSpPr>
            <a:spLocks noGrp="1"/>
          </p:cNvSpPr>
          <p:nvPr>
            <p:ph type="title"/>
          </p:nvPr>
        </p:nvSpPr>
        <p:spPr>
          <a:xfrm>
            <a:off x="860854" y="681995"/>
            <a:ext cx="8610600" cy="1293028"/>
          </a:xfrm>
        </p:spPr>
        <p:txBody>
          <a:bodyPr/>
          <a:lstStyle/>
          <a:p>
            <a:pPr algn="l"/>
            <a:r>
              <a:rPr lang="en-US" b="1" dirty="0">
                <a:solidFill>
                  <a:srgbClr val="FF0000"/>
                </a:solidFill>
              </a:rPr>
              <a:t>Using </a:t>
            </a:r>
            <a:r>
              <a:rPr lang="en-US" b="1" dirty="0" err="1">
                <a:solidFill>
                  <a:srgbClr val="FF0000"/>
                </a:solidFill>
              </a:rPr>
              <a:t>Raspbeery</a:t>
            </a:r>
            <a:r>
              <a:rPr lang="en-US" b="1" dirty="0">
                <a:solidFill>
                  <a:srgbClr val="FF0000"/>
                </a:solidFill>
              </a:rPr>
              <a:t> pi 3</a:t>
            </a:r>
            <a:endParaRPr lang="en-IN" b="1" dirty="0">
              <a:solidFill>
                <a:srgbClr val="FF0000"/>
              </a:solidFill>
            </a:endParaRPr>
          </a:p>
        </p:txBody>
      </p:sp>
      <p:sp>
        <p:nvSpPr>
          <p:cNvPr id="3" name="Content Placeholder 2">
            <a:extLst>
              <a:ext uri="{FF2B5EF4-FFF2-40B4-BE49-F238E27FC236}">
                <a16:creationId xmlns:a16="http://schemas.microsoft.com/office/drawing/2014/main" id="{2955553A-AE04-0E42-9C3F-EA637FE7F512}"/>
              </a:ext>
            </a:extLst>
          </p:cNvPr>
          <p:cNvSpPr>
            <a:spLocks noGrp="1"/>
          </p:cNvSpPr>
          <p:nvPr>
            <p:ph idx="1"/>
          </p:nvPr>
        </p:nvSpPr>
        <p:spPr>
          <a:xfrm>
            <a:off x="685800" y="2194560"/>
            <a:ext cx="10820400" cy="4024125"/>
          </a:xfrm>
        </p:spPr>
        <p:txBody>
          <a:bodyPr>
            <a:normAutofit/>
          </a:bodyPr>
          <a:lstStyle/>
          <a:p>
            <a:pPr>
              <a:buFont typeface="Wingdings" panose="05000000000000000000" pitchFamily="2" charset="2"/>
              <a:buChar char="Ø"/>
            </a:pPr>
            <a:r>
              <a:rPr lang="en-US" sz="2800" dirty="0"/>
              <a:t>Components:</a:t>
            </a:r>
          </a:p>
          <a:p>
            <a:pPr>
              <a:buFont typeface="Wingdings" panose="05000000000000000000" pitchFamily="2" charset="2"/>
              <a:buChar char="Ø"/>
            </a:pPr>
            <a:r>
              <a:rPr lang="en-US" sz="2800" dirty="0"/>
              <a:t>Raspberry pi 3</a:t>
            </a:r>
          </a:p>
          <a:p>
            <a:pPr>
              <a:buFont typeface="Wingdings" panose="05000000000000000000" pitchFamily="2" charset="2"/>
              <a:buChar char="Ø"/>
            </a:pPr>
            <a:r>
              <a:rPr lang="en-US" sz="2800" dirty="0"/>
              <a:t>IR sensors</a:t>
            </a:r>
          </a:p>
          <a:p>
            <a:pPr>
              <a:buFont typeface="Wingdings" panose="05000000000000000000" pitchFamily="2" charset="2"/>
              <a:buChar char="Ø"/>
            </a:pPr>
            <a:r>
              <a:rPr lang="en-US" sz="2800" dirty="0"/>
              <a:t> 4 sets of 3 LED’s</a:t>
            </a:r>
          </a:p>
          <a:p>
            <a:pPr>
              <a:buClr>
                <a:schemeClr val="tx1">
                  <a:lumMod val="50000"/>
                </a:schemeClr>
              </a:buClr>
              <a:buFont typeface="Wingdings" panose="05000000000000000000" pitchFamily="2" charset="2"/>
              <a:buChar char="Ø"/>
            </a:pPr>
            <a:r>
              <a:rPr lang="en-US" sz="2800" dirty="0"/>
              <a:t> wires</a:t>
            </a:r>
          </a:p>
          <a:p>
            <a:pPr>
              <a:buClr>
                <a:srgbClr val="FFFF00"/>
              </a:buClr>
              <a:buFont typeface="Wingdings" panose="05000000000000000000" pitchFamily="2" charset="2"/>
              <a:buChar char="Ø"/>
            </a:pPr>
            <a:endParaRPr lang="en-IN" sz="2800" dirty="0"/>
          </a:p>
        </p:txBody>
      </p:sp>
    </p:spTree>
    <p:extLst>
      <p:ext uri="{BB962C8B-B14F-4D97-AF65-F5344CB8AC3E}">
        <p14:creationId xmlns:p14="http://schemas.microsoft.com/office/powerpoint/2010/main" val="4162967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9946640" cy="1479420"/>
          </a:xfrm>
        </p:spPr>
        <p:txBody>
          <a:bodyPr>
            <a:normAutofit/>
          </a:bodyPr>
          <a:lstStyle/>
          <a:p>
            <a:r>
              <a:rPr lang="en-US" sz="6000" dirty="0">
                <a:solidFill>
                  <a:srgbClr val="FF0000"/>
                </a:solidFill>
              </a:rPr>
              <a:t>Thank You !!!</a:t>
            </a:r>
          </a:p>
        </p:txBody>
      </p:sp>
      <p:sp>
        <p:nvSpPr>
          <p:cNvPr id="3" name="Subtitle 2"/>
          <p:cNvSpPr>
            <a:spLocks noGrp="1"/>
          </p:cNvSpPr>
          <p:nvPr>
            <p:ph type="subTitle" idx="1"/>
          </p:nvPr>
        </p:nvSpPr>
        <p:spPr>
          <a:xfrm>
            <a:off x="731519" y="2432179"/>
            <a:ext cx="9655653" cy="1656935"/>
          </a:xfrm>
        </p:spPr>
        <p:txBody>
          <a:bodyPr/>
          <a:lstStyle/>
          <a:p>
            <a:pPr algn="ctr"/>
            <a:r>
              <a:rPr lang="en-US" i="1" dirty="0"/>
              <a:t>By team Mates:</a:t>
            </a:r>
          </a:p>
          <a:p>
            <a:pPr algn="ctr"/>
            <a:r>
              <a:rPr lang="en-US" i="1" dirty="0"/>
              <a:t>		S . </a:t>
            </a:r>
            <a:r>
              <a:rPr lang="en-US" i="1"/>
              <a:t>Bavavishnu</a:t>
            </a:r>
            <a:endParaRPr lang="en-IN" i="1" dirty="0"/>
          </a:p>
        </p:txBody>
      </p:sp>
    </p:spTree>
    <p:extLst>
      <p:ext uri="{BB962C8B-B14F-4D97-AF65-F5344CB8AC3E}">
        <p14:creationId xmlns:p14="http://schemas.microsoft.com/office/powerpoint/2010/main" val="2769611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Introduction:</a:t>
            </a:r>
            <a:endParaRPr lang="en-US" dirty="0">
              <a:solidFill>
                <a:srgbClr val="FF0000"/>
              </a:solidFill>
            </a:endParaRPr>
          </a:p>
        </p:txBody>
      </p:sp>
      <p:sp>
        <p:nvSpPr>
          <p:cNvPr id="3" name="Content Placeholder 2"/>
          <p:cNvSpPr>
            <a:spLocks noGrp="1"/>
          </p:cNvSpPr>
          <p:nvPr>
            <p:ph idx="1"/>
          </p:nvPr>
        </p:nvSpPr>
        <p:spPr>
          <a:xfrm>
            <a:off x="1078787" y="1987419"/>
            <a:ext cx="10674849" cy="4483101"/>
          </a:xfrm>
        </p:spPr>
        <p:txBody>
          <a:bodyPr>
            <a:normAutofit/>
          </a:bodyPr>
          <a:lstStyle/>
          <a:p>
            <a:pPr>
              <a:buClr>
                <a:schemeClr val="tx1">
                  <a:lumMod val="50000"/>
                </a:schemeClr>
              </a:buClr>
              <a:buFont typeface="Wingdings" panose="05000000000000000000" pitchFamily="2" charset="2"/>
              <a:buChar char="Ø"/>
            </a:pPr>
            <a:r>
              <a:rPr lang="en-US" sz="2800" dirty="0"/>
              <a:t>Traffic management is the application of specific traffic control practices, within a defined policy framework, over a length of road or an area, to achieve specified objectives which may be set by national, state or local governments.</a:t>
            </a:r>
          </a:p>
          <a:p>
            <a:pPr>
              <a:buClr>
                <a:schemeClr val="tx1">
                  <a:lumMod val="50000"/>
                </a:schemeClr>
              </a:buClr>
              <a:buFont typeface="Wingdings" panose="05000000000000000000" pitchFamily="2" charset="2"/>
              <a:buChar char="Ø"/>
            </a:pPr>
            <a:r>
              <a:rPr lang="en-US" sz="2800" dirty="0"/>
              <a:t>A traffic management plan involves planning and controlling the movement of people and goods within an area. This can include stationary and moving traffic, pedestrians, cyclists, and vehicles. The goal of traffic management is to keep this movement orderly and efficiently to </a:t>
            </a:r>
            <a:r>
              <a:rPr lang="en-US" sz="2800" dirty="0" err="1"/>
              <a:t>minimise</a:t>
            </a:r>
            <a:r>
              <a:rPr lang="en-US" sz="2800" dirty="0"/>
              <a:t> risk at the workplace</a:t>
            </a:r>
          </a:p>
          <a:p>
            <a:pPr>
              <a:buClr>
                <a:schemeClr val="tx1">
                  <a:lumMod val="50000"/>
                </a:schemeClr>
              </a:buClr>
              <a:buFont typeface="Wingdings" panose="05000000000000000000" pitchFamily="2" charset="2"/>
              <a:buChar char="Ø"/>
            </a:pPr>
            <a:r>
              <a:rPr lang="en-US" sz="2800" dirty="0"/>
              <a:t>This project is using </a:t>
            </a:r>
            <a:r>
              <a:rPr lang="en-US" sz="2800" dirty="0" err="1"/>
              <a:t>arduini</a:t>
            </a:r>
            <a:r>
              <a:rPr lang="en-US" sz="2800" dirty="0"/>
              <a:t> uno.</a:t>
            </a:r>
            <a:endParaRPr lang="en-IN" sz="2800"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FF0000"/>
                </a:solidFill>
              </a:rPr>
              <a:t>	</a:t>
            </a:r>
            <a:br>
              <a:rPr lang="en-US" b="1" i="1" dirty="0">
                <a:solidFill>
                  <a:srgbClr val="FF0000"/>
                </a:solidFill>
              </a:rPr>
            </a:br>
            <a:r>
              <a:rPr lang="en-US" b="1" i="1" dirty="0">
                <a:solidFill>
                  <a:srgbClr val="FF0000"/>
                </a:solidFill>
              </a:rPr>
              <a:t>	PROGRAM 1:</a:t>
            </a:r>
            <a:endParaRPr lang="en-US" dirty="0">
              <a:solidFill>
                <a:srgbClr val="FF0000"/>
              </a:solidFill>
            </a:endParaRPr>
          </a:p>
        </p:txBody>
      </p:sp>
      <p:sp>
        <p:nvSpPr>
          <p:cNvPr id="4" name="Content Placeholder 3">
            <a:extLst>
              <a:ext uri="{FF2B5EF4-FFF2-40B4-BE49-F238E27FC236}">
                <a16:creationId xmlns:a16="http://schemas.microsoft.com/office/drawing/2014/main" id="{0A93CFB0-3AB1-C962-311F-61B8781762B0}"/>
              </a:ext>
            </a:extLst>
          </p:cNvPr>
          <p:cNvSpPr>
            <a:spLocks noGrp="1"/>
          </p:cNvSpPr>
          <p:nvPr>
            <p:ph idx="1"/>
          </p:nvPr>
        </p:nvSpPr>
        <p:spPr>
          <a:xfrm>
            <a:off x="3418114" y="1993899"/>
            <a:ext cx="9372600" cy="4483101"/>
          </a:xfrm>
        </p:spPr>
        <p:txBody>
          <a:bodyPr>
            <a:normAutofit/>
          </a:bodyPr>
          <a:lstStyle/>
          <a:p>
            <a:pPr marL="0" indent="0">
              <a:buNone/>
            </a:pPr>
            <a:r>
              <a:rPr lang="en-US" sz="3200" b="1" i="1" dirty="0">
                <a:solidFill>
                  <a:schemeClr val="tx2"/>
                </a:solidFill>
              </a:rPr>
              <a:t>COMPONENTS:</a:t>
            </a:r>
          </a:p>
          <a:p>
            <a:pPr>
              <a:buFont typeface="Wingdings" panose="05000000000000000000" pitchFamily="2" charset="2"/>
              <a:buChar char="v"/>
            </a:pPr>
            <a:r>
              <a:rPr lang="en-US" sz="2800" b="1" dirty="0"/>
              <a:t>Arduino uno</a:t>
            </a:r>
          </a:p>
          <a:p>
            <a:pPr>
              <a:buFont typeface="Wingdings" panose="05000000000000000000" pitchFamily="2" charset="2"/>
              <a:buChar char="v"/>
            </a:pPr>
            <a:r>
              <a:rPr lang="en-US" sz="2800" b="1" dirty="0"/>
              <a:t>4 LED’s</a:t>
            </a:r>
          </a:p>
          <a:p>
            <a:pPr>
              <a:buFont typeface="Wingdings" panose="05000000000000000000" pitchFamily="2" charset="2"/>
              <a:buChar char="v"/>
            </a:pPr>
            <a:r>
              <a:rPr lang="en-US" sz="2800" b="1" dirty="0"/>
              <a:t>2 </a:t>
            </a:r>
            <a:r>
              <a:rPr lang="en-US" sz="2800" b="1" dirty="0" err="1"/>
              <a:t>PushButton</a:t>
            </a:r>
            <a:r>
              <a:rPr lang="en-US" sz="2800" b="1" dirty="0"/>
              <a:t> </a:t>
            </a:r>
          </a:p>
          <a:p>
            <a:pPr>
              <a:buFont typeface="Wingdings" panose="05000000000000000000" pitchFamily="2" charset="2"/>
              <a:buChar char="v"/>
            </a:pPr>
            <a:r>
              <a:rPr lang="en-US" sz="2800" b="1" dirty="0"/>
              <a:t>Wires</a:t>
            </a:r>
            <a:endParaRPr lang="en-IN" sz="2800" b="1" dirty="0"/>
          </a:p>
          <a:p>
            <a:pPr marL="0" indent="0">
              <a:buNone/>
            </a:pPr>
            <a:br>
              <a:rPr lang="en-IN" sz="2800" dirty="0"/>
            </a:br>
            <a:endParaRPr lang="en-IN" sz="2800" dirty="0"/>
          </a:p>
          <a:p>
            <a:pPr>
              <a:buClr>
                <a:srgbClr val="00B050"/>
              </a:buClr>
            </a:pPr>
            <a:endParaRPr lang="en-IN" sz="2800" dirty="0"/>
          </a:p>
          <a:p>
            <a:endParaRPr lang="en-IN" sz="2800" dirty="0"/>
          </a:p>
        </p:txBody>
      </p:sp>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Adobe Caslon Pro Bold" panose="0205070206050A020403" pitchFamily="18" charset="0"/>
              </a:rPr>
              <a:t>CODING</a:t>
            </a:r>
            <a:endParaRPr lang="en-US" dirty="0"/>
          </a:p>
        </p:txBody>
      </p:sp>
      <p:sp>
        <p:nvSpPr>
          <p:cNvPr id="3" name="Content Placeholder 2"/>
          <p:cNvSpPr>
            <a:spLocks noGrp="1"/>
          </p:cNvSpPr>
          <p:nvPr>
            <p:ph sz="half" idx="1"/>
          </p:nvPr>
        </p:nvSpPr>
        <p:spPr>
          <a:xfrm>
            <a:off x="1981200" y="1981200"/>
            <a:ext cx="7391400" cy="4480560"/>
          </a:xfrm>
        </p:spPr>
        <p:txBody>
          <a:bodyPr>
            <a:normAutofit lnSpcReduction="10000"/>
          </a:bodyPr>
          <a:lstStyle/>
          <a:p>
            <a:pPr marL="0" indent="0">
              <a:buNone/>
            </a:pPr>
            <a:r>
              <a:rPr lang="en-IN" sz="2800" dirty="0" err="1"/>
              <a:t>const</a:t>
            </a:r>
            <a:r>
              <a:rPr lang="en-IN" sz="2800" dirty="0"/>
              <a:t> int </a:t>
            </a:r>
            <a:r>
              <a:rPr lang="en-IN" sz="2800" dirty="0" err="1"/>
              <a:t>mainRoadRedPin</a:t>
            </a:r>
            <a:r>
              <a:rPr lang="en-IN" sz="2800" dirty="0"/>
              <a:t> = 2;</a:t>
            </a:r>
          </a:p>
          <a:p>
            <a:pPr marL="0" indent="0">
              <a:buNone/>
            </a:pPr>
            <a:r>
              <a:rPr lang="en-IN" sz="2800" dirty="0" err="1"/>
              <a:t>const</a:t>
            </a:r>
            <a:r>
              <a:rPr lang="en-IN" sz="2800" dirty="0"/>
              <a:t> int </a:t>
            </a:r>
            <a:r>
              <a:rPr lang="en-IN" sz="2800" dirty="0" err="1"/>
              <a:t>mainRoadGreenPin</a:t>
            </a:r>
            <a:r>
              <a:rPr lang="en-IN" sz="2800" dirty="0"/>
              <a:t> = 3;</a:t>
            </a:r>
          </a:p>
          <a:p>
            <a:pPr marL="0" indent="0">
              <a:buNone/>
            </a:pPr>
            <a:r>
              <a:rPr lang="en-IN" sz="2800" dirty="0" err="1"/>
              <a:t>const</a:t>
            </a:r>
            <a:r>
              <a:rPr lang="en-IN" sz="2800" dirty="0"/>
              <a:t> int </a:t>
            </a:r>
            <a:r>
              <a:rPr lang="en-IN" sz="2800" dirty="0" err="1"/>
              <a:t>sideRoadRedPin</a:t>
            </a:r>
            <a:r>
              <a:rPr lang="en-IN" sz="2800" dirty="0"/>
              <a:t> = 4;</a:t>
            </a:r>
          </a:p>
          <a:p>
            <a:pPr marL="0" indent="0">
              <a:buNone/>
            </a:pPr>
            <a:r>
              <a:rPr lang="en-IN" sz="2800" dirty="0" err="1"/>
              <a:t>const</a:t>
            </a:r>
            <a:r>
              <a:rPr lang="en-IN" sz="2800" dirty="0"/>
              <a:t> int </a:t>
            </a:r>
            <a:r>
              <a:rPr lang="en-IN" sz="2800" dirty="0" err="1"/>
              <a:t>sideRoadGreenPin</a:t>
            </a:r>
            <a:r>
              <a:rPr lang="en-IN" sz="2800" dirty="0"/>
              <a:t> = 5;</a:t>
            </a:r>
          </a:p>
          <a:p>
            <a:pPr marL="0" indent="0">
              <a:buNone/>
            </a:pPr>
            <a:r>
              <a:rPr lang="en-IN" sz="2800" dirty="0" err="1"/>
              <a:t>const</a:t>
            </a:r>
            <a:r>
              <a:rPr lang="en-IN" sz="2800" dirty="0"/>
              <a:t> int </a:t>
            </a:r>
            <a:r>
              <a:rPr lang="en-IN" sz="2800" dirty="0" err="1"/>
              <a:t>mainRoadSensorPin</a:t>
            </a:r>
            <a:r>
              <a:rPr lang="en-IN" sz="2800" dirty="0"/>
              <a:t> = 6;</a:t>
            </a:r>
          </a:p>
          <a:p>
            <a:pPr marL="0" indent="0">
              <a:buNone/>
            </a:pPr>
            <a:r>
              <a:rPr lang="en-IN" sz="2800" dirty="0" err="1"/>
              <a:t>const</a:t>
            </a:r>
            <a:r>
              <a:rPr lang="en-IN" sz="2800" dirty="0"/>
              <a:t> int </a:t>
            </a:r>
            <a:r>
              <a:rPr lang="en-IN" sz="2800" dirty="0" err="1"/>
              <a:t>sideRoadSensorPin</a:t>
            </a:r>
            <a:r>
              <a:rPr lang="en-IN" sz="2800" dirty="0"/>
              <a:t> = 7;</a:t>
            </a:r>
          </a:p>
          <a:p>
            <a:pPr marL="0" indent="0">
              <a:buNone/>
            </a:pPr>
            <a:br>
              <a:rPr lang="en-IN" sz="2800" dirty="0"/>
            </a:br>
            <a:endParaRPr lang="en-IN" sz="2800" dirty="0"/>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981199" y="566057"/>
            <a:ext cx="9263743" cy="5895703"/>
          </a:xfrm>
        </p:spPr>
        <p:txBody>
          <a:bodyPr>
            <a:normAutofit/>
          </a:bodyPr>
          <a:lstStyle/>
          <a:p>
            <a:pPr marL="0" indent="0">
              <a:buNone/>
            </a:pPr>
            <a:r>
              <a:rPr lang="en-IN" sz="2800" dirty="0"/>
              <a:t>void setup() {</a:t>
            </a:r>
          </a:p>
          <a:p>
            <a:pPr marL="0" indent="0">
              <a:buNone/>
            </a:pPr>
            <a:r>
              <a:rPr lang="en-IN" sz="2800" dirty="0"/>
              <a:t>  </a:t>
            </a:r>
            <a:r>
              <a:rPr lang="en-IN" sz="2800" dirty="0" err="1"/>
              <a:t>pinMode</a:t>
            </a:r>
            <a:r>
              <a:rPr lang="en-IN" sz="2800" dirty="0"/>
              <a:t>(</a:t>
            </a:r>
            <a:r>
              <a:rPr lang="en-IN" sz="2800" dirty="0" err="1"/>
              <a:t>mainRoadRedPin</a:t>
            </a:r>
            <a:r>
              <a:rPr lang="en-IN" sz="2800" dirty="0"/>
              <a:t>, OUTPUT);</a:t>
            </a:r>
          </a:p>
          <a:p>
            <a:pPr marL="0" indent="0">
              <a:buNone/>
            </a:pPr>
            <a:r>
              <a:rPr lang="en-IN" sz="2800" dirty="0"/>
              <a:t>  </a:t>
            </a:r>
            <a:r>
              <a:rPr lang="en-IN" sz="2800" dirty="0" err="1"/>
              <a:t>pinMode</a:t>
            </a:r>
            <a:r>
              <a:rPr lang="en-IN" sz="2800" dirty="0"/>
              <a:t>(</a:t>
            </a:r>
            <a:r>
              <a:rPr lang="en-IN" sz="2800" dirty="0" err="1"/>
              <a:t>mainRoadGreenPin</a:t>
            </a:r>
            <a:r>
              <a:rPr lang="en-IN" sz="2800" dirty="0"/>
              <a:t>, OUTPUT);</a:t>
            </a:r>
          </a:p>
          <a:p>
            <a:pPr marL="0" indent="0">
              <a:buNone/>
            </a:pPr>
            <a:r>
              <a:rPr lang="en-IN" sz="2800" dirty="0"/>
              <a:t>  </a:t>
            </a:r>
            <a:r>
              <a:rPr lang="en-IN" sz="2800" dirty="0" err="1"/>
              <a:t>pinMode</a:t>
            </a:r>
            <a:r>
              <a:rPr lang="en-IN" sz="2800" dirty="0"/>
              <a:t>(</a:t>
            </a:r>
            <a:r>
              <a:rPr lang="en-IN" sz="2800" dirty="0" err="1"/>
              <a:t>sideRoadRedPin</a:t>
            </a:r>
            <a:r>
              <a:rPr lang="en-IN" sz="2800" dirty="0"/>
              <a:t>, OUTPUT);</a:t>
            </a:r>
          </a:p>
          <a:p>
            <a:pPr marL="0" indent="0">
              <a:buNone/>
            </a:pPr>
            <a:r>
              <a:rPr lang="en-IN" sz="2800" dirty="0"/>
              <a:t>  </a:t>
            </a:r>
            <a:r>
              <a:rPr lang="en-IN" sz="2800" dirty="0" err="1"/>
              <a:t>pinMode</a:t>
            </a:r>
            <a:r>
              <a:rPr lang="en-IN" sz="2800" dirty="0"/>
              <a:t>(</a:t>
            </a:r>
            <a:r>
              <a:rPr lang="en-IN" sz="2800" dirty="0" err="1"/>
              <a:t>sideRoadGreenPin</a:t>
            </a:r>
            <a:r>
              <a:rPr lang="en-IN" sz="2800" dirty="0"/>
              <a:t>, OUTPUT);</a:t>
            </a:r>
          </a:p>
          <a:p>
            <a:pPr marL="0" indent="0">
              <a:buNone/>
            </a:pPr>
            <a:r>
              <a:rPr lang="en-IN" sz="2800" dirty="0"/>
              <a:t>  </a:t>
            </a:r>
            <a:r>
              <a:rPr lang="en-IN" sz="2800" dirty="0" err="1"/>
              <a:t>pinMode</a:t>
            </a:r>
            <a:r>
              <a:rPr lang="en-IN" sz="2800" dirty="0"/>
              <a:t>(</a:t>
            </a:r>
            <a:r>
              <a:rPr lang="en-IN" sz="2800" dirty="0" err="1"/>
              <a:t>mainRoadSensorPin</a:t>
            </a:r>
            <a:r>
              <a:rPr lang="en-IN" sz="2800" dirty="0"/>
              <a:t>, INPUT_PULLUP);</a:t>
            </a:r>
          </a:p>
          <a:p>
            <a:pPr marL="0" indent="0">
              <a:buNone/>
            </a:pPr>
            <a:r>
              <a:rPr lang="en-IN" sz="2800" dirty="0"/>
              <a:t>  </a:t>
            </a:r>
            <a:r>
              <a:rPr lang="en-IN" sz="2800" dirty="0" err="1"/>
              <a:t>pinMode</a:t>
            </a:r>
            <a:r>
              <a:rPr lang="en-IN" sz="2800" dirty="0"/>
              <a:t>(</a:t>
            </a:r>
            <a:r>
              <a:rPr lang="en-IN" sz="2800" dirty="0" err="1"/>
              <a:t>sideRoadSensorPin</a:t>
            </a:r>
            <a:r>
              <a:rPr lang="en-IN" sz="2800" dirty="0"/>
              <a:t>, INPUT_PULLUP);</a:t>
            </a:r>
          </a:p>
          <a:p>
            <a:pPr marL="0" indent="0">
              <a:buNone/>
            </a:pPr>
            <a:r>
              <a:rPr lang="en-IN" sz="2800" dirty="0"/>
              <a:t>}</a:t>
            </a:r>
          </a:p>
          <a:p>
            <a:pPr marL="0" indent="0">
              <a:buNone/>
            </a:pPr>
            <a:endParaRPr lang="en-IN" sz="2800" dirty="0"/>
          </a:p>
        </p:txBody>
      </p:sp>
    </p:spTree>
    <p:extLst>
      <p:ext uri="{BB962C8B-B14F-4D97-AF65-F5344CB8AC3E}">
        <p14:creationId xmlns:p14="http://schemas.microsoft.com/office/powerpoint/2010/main" val="1642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2CD529-A263-434F-59B1-A706AE7827D5}"/>
              </a:ext>
            </a:extLst>
          </p:cNvPr>
          <p:cNvSpPr>
            <a:spLocks noGrp="1"/>
          </p:cNvSpPr>
          <p:nvPr>
            <p:ph sz="half" idx="2"/>
          </p:nvPr>
        </p:nvSpPr>
        <p:spPr>
          <a:xfrm>
            <a:off x="1415143" y="544286"/>
            <a:ext cx="9938657" cy="5917474"/>
          </a:xfrm>
        </p:spPr>
        <p:txBody>
          <a:bodyPr>
            <a:normAutofit lnSpcReduction="10000"/>
          </a:bodyPr>
          <a:lstStyle/>
          <a:p>
            <a:pPr marL="0" indent="0">
              <a:buNone/>
            </a:pPr>
            <a:br>
              <a:rPr lang="en-IN" sz="2800" dirty="0"/>
            </a:br>
            <a:r>
              <a:rPr lang="en-IN" sz="2800" dirty="0"/>
              <a:t>void loop() {</a:t>
            </a:r>
          </a:p>
          <a:p>
            <a:pPr marL="0" indent="0">
              <a:buNone/>
            </a:pPr>
            <a:r>
              <a:rPr lang="en-IN" sz="2800" dirty="0"/>
              <a:t>  // Check if there are vehicles on the main road</a:t>
            </a:r>
          </a:p>
          <a:p>
            <a:pPr marL="0" indent="0">
              <a:buNone/>
            </a:pPr>
            <a:r>
              <a:rPr lang="en-IN" sz="2800" dirty="0"/>
              <a:t>  if (</a:t>
            </a:r>
            <a:r>
              <a:rPr lang="en-IN" sz="2800" dirty="0" err="1"/>
              <a:t>digitalRead</a:t>
            </a:r>
            <a:r>
              <a:rPr lang="en-IN" sz="2800" dirty="0"/>
              <a:t>(</a:t>
            </a:r>
            <a:r>
              <a:rPr lang="en-IN" sz="2800" dirty="0" err="1"/>
              <a:t>mainRoadSensorPin</a:t>
            </a:r>
            <a:r>
              <a:rPr lang="en-IN" sz="2800" dirty="0"/>
              <a:t>) == LOW) {</a:t>
            </a:r>
          </a:p>
          <a:p>
            <a:pPr marL="0" indent="0">
              <a:buNone/>
            </a:pPr>
            <a:r>
              <a:rPr lang="en-IN" sz="2800" dirty="0"/>
              <a:t>    // Main road has vehicles, so stop side road traffic</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sideRoadRedPin</a:t>
            </a:r>
            <a:r>
              <a:rPr lang="en-IN" sz="2800" dirty="0"/>
              <a:t>, HIGH);</a:t>
            </a:r>
          </a:p>
          <a:p>
            <a:pPr marL="0" indent="0">
              <a:buNone/>
            </a:pPr>
            <a:r>
              <a:rPr lang="en-IN" sz="2800" dirty="0"/>
              <a:t>    </a:t>
            </a:r>
            <a:r>
              <a:rPr lang="en-IN" sz="2800" dirty="0" err="1"/>
              <a:t>digitalWrite</a:t>
            </a:r>
            <a:r>
              <a:rPr lang="en-IN" sz="2800" dirty="0"/>
              <a:t>(</a:t>
            </a:r>
            <a:r>
              <a:rPr lang="en-IN" sz="2800" dirty="0" err="1"/>
              <a:t>sideRoadGreenPin</a:t>
            </a:r>
            <a:r>
              <a:rPr lang="en-IN" sz="2800" dirty="0"/>
              <a:t>, LOW);</a:t>
            </a:r>
          </a:p>
          <a:p>
            <a:pPr marL="0" indent="0">
              <a:buNone/>
            </a:pPr>
            <a:r>
              <a:rPr lang="en-IN" sz="2800" dirty="0"/>
              <a:t>} else if (</a:t>
            </a:r>
            <a:r>
              <a:rPr lang="en-IN" sz="2800" dirty="0" err="1"/>
              <a:t>digitalRead</a:t>
            </a:r>
            <a:r>
              <a:rPr lang="en-IN" sz="2800" dirty="0"/>
              <a:t>(</a:t>
            </a:r>
            <a:r>
              <a:rPr lang="en-IN" sz="2800" dirty="0" err="1"/>
              <a:t>sideRoadSensorPin</a:t>
            </a:r>
            <a:r>
              <a:rPr lang="en-IN" sz="2800" dirty="0"/>
              <a:t>) == LOW) {</a:t>
            </a:r>
          </a:p>
          <a:p>
            <a:pPr marL="0" indent="0">
              <a:buNone/>
            </a:pPr>
            <a:r>
              <a:rPr lang="en-IN" sz="2800" dirty="0"/>
              <a:t>    // Side road has vehicles, so stop main road traffic</a:t>
            </a:r>
          </a:p>
          <a:p>
            <a:pPr marL="0" indent="0">
              <a:buNone/>
            </a:pPr>
            <a:endParaRPr lang="en-IN" sz="2800" dirty="0"/>
          </a:p>
        </p:txBody>
      </p:sp>
    </p:spTree>
    <p:extLst>
      <p:ext uri="{BB962C8B-B14F-4D97-AF65-F5344CB8AC3E}">
        <p14:creationId xmlns:p14="http://schemas.microsoft.com/office/powerpoint/2010/main" val="39998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4076E3-4F8F-1F53-808E-89D09F9C00B0}"/>
              </a:ext>
            </a:extLst>
          </p:cNvPr>
          <p:cNvSpPr>
            <a:spLocks noGrp="1"/>
          </p:cNvSpPr>
          <p:nvPr>
            <p:ph sz="half" idx="1"/>
          </p:nvPr>
        </p:nvSpPr>
        <p:spPr>
          <a:xfrm>
            <a:off x="667821" y="119743"/>
            <a:ext cx="10936350" cy="6411686"/>
          </a:xfrm>
        </p:spPr>
        <p:txBody>
          <a:bodyPr>
            <a:noAutofit/>
          </a:bodyPr>
          <a:lstStyle/>
          <a:p>
            <a:pPr marL="0" indent="0">
              <a:buNone/>
            </a:pPr>
            <a:r>
              <a:rPr lang="en-IN" sz="2800" dirty="0"/>
              <a:t> </a:t>
            </a:r>
            <a:r>
              <a:rPr lang="en-IN" sz="2800" dirty="0" err="1"/>
              <a:t>digitalWrite</a:t>
            </a:r>
            <a:r>
              <a:rPr lang="en-IN" sz="2800" dirty="0"/>
              <a:t>(</a:t>
            </a:r>
            <a:r>
              <a:rPr lang="en-IN" sz="2800" dirty="0" err="1"/>
              <a:t>mainRoadRedPin</a:t>
            </a:r>
            <a:r>
              <a:rPr lang="en-IN" sz="2800" dirty="0"/>
              <a:t>, HIGH);</a:t>
            </a:r>
          </a:p>
          <a:p>
            <a:pPr marL="0" indent="0">
              <a:buNone/>
            </a:pPr>
            <a:r>
              <a:rPr lang="en-IN" sz="2800" dirty="0" err="1"/>
              <a:t>digitalWrite</a:t>
            </a:r>
            <a:r>
              <a:rPr lang="en-IN" sz="2800" dirty="0"/>
              <a:t>(</a:t>
            </a:r>
            <a:r>
              <a:rPr lang="en-IN" sz="2800" dirty="0" err="1"/>
              <a:t>mainRoadGreenPin</a:t>
            </a:r>
            <a:r>
              <a:rPr lang="en-IN" sz="2800" dirty="0"/>
              <a:t>, LOW);</a:t>
            </a:r>
          </a:p>
          <a:p>
            <a:pPr marL="0" indent="0">
              <a:buNone/>
            </a:pPr>
            <a:r>
              <a:rPr lang="en-IN" sz="2800" dirty="0"/>
              <a:t>    </a:t>
            </a:r>
            <a:r>
              <a:rPr lang="en-IN" sz="2800" dirty="0" err="1"/>
              <a:t>digitalWrite</a:t>
            </a:r>
            <a:r>
              <a:rPr lang="en-IN" sz="2800" dirty="0"/>
              <a:t>(</a:t>
            </a:r>
            <a:r>
              <a:rPr lang="en-IN" sz="2800" dirty="0" err="1"/>
              <a:t>sideRoadRedPin</a:t>
            </a:r>
            <a:r>
              <a:rPr lang="en-IN" sz="2800" dirty="0"/>
              <a:t>, LOW);</a:t>
            </a:r>
          </a:p>
          <a:p>
            <a:pPr marL="0" indent="0">
              <a:buNone/>
            </a:pPr>
            <a:r>
              <a:rPr lang="en-IN" sz="2800" dirty="0"/>
              <a:t>    </a:t>
            </a:r>
            <a:r>
              <a:rPr lang="en-IN" sz="2800" dirty="0" err="1"/>
              <a:t>digitalWrite</a:t>
            </a:r>
            <a:r>
              <a:rPr lang="en-IN" sz="2800" dirty="0"/>
              <a:t>(</a:t>
            </a:r>
            <a:r>
              <a:rPr lang="en-IN" sz="2800" dirty="0" err="1"/>
              <a:t>sideRoadGreenPin</a:t>
            </a:r>
            <a:r>
              <a:rPr lang="en-IN" sz="2800" dirty="0"/>
              <a:t>, HIGH);</a:t>
            </a:r>
          </a:p>
          <a:p>
            <a:pPr marL="0" indent="0">
              <a:buNone/>
            </a:pPr>
            <a:r>
              <a:rPr lang="en-IN" sz="2800" dirty="0"/>
              <a:t>  } else {</a:t>
            </a:r>
          </a:p>
          <a:p>
            <a:pPr marL="0" indent="0">
              <a:buNone/>
            </a:pPr>
            <a:r>
              <a:rPr lang="en-IN" sz="2800" dirty="0"/>
              <a:t>    // No vehicles, all lights are red (4-way stop)</a:t>
            </a:r>
          </a:p>
          <a:p>
            <a:pPr marL="0" indent="0">
              <a:buNone/>
            </a:pPr>
            <a:r>
              <a:rPr lang="en-IN" sz="2800" dirty="0"/>
              <a:t>    </a:t>
            </a:r>
            <a:r>
              <a:rPr lang="en-IN" sz="2800" dirty="0" err="1"/>
              <a:t>digitalWrite</a:t>
            </a:r>
            <a:r>
              <a:rPr lang="en-IN" sz="2800" dirty="0"/>
              <a:t>(</a:t>
            </a:r>
            <a:r>
              <a:rPr lang="en-IN" sz="2800" dirty="0" err="1"/>
              <a:t>mainRoadRedPin</a:t>
            </a:r>
            <a:r>
              <a:rPr lang="en-IN" sz="2800" dirty="0"/>
              <a:t>, LOW);</a:t>
            </a:r>
          </a:p>
          <a:p>
            <a:pPr marL="0" indent="0">
              <a:buNone/>
            </a:pPr>
            <a:r>
              <a:rPr lang="en-IN" sz="2800" dirty="0"/>
              <a:t>    </a:t>
            </a:r>
            <a:r>
              <a:rPr lang="en-IN" sz="2800" dirty="0" err="1"/>
              <a:t>digitalWrite</a:t>
            </a:r>
            <a:r>
              <a:rPr lang="en-IN" sz="2800" dirty="0"/>
              <a:t>(</a:t>
            </a:r>
            <a:r>
              <a:rPr lang="en-IN" sz="2800" dirty="0" err="1"/>
              <a:t>mainRoadGreenPin</a:t>
            </a:r>
            <a:r>
              <a:rPr lang="en-IN" sz="2800" dirty="0"/>
              <a:t>, HIGH);</a:t>
            </a:r>
          </a:p>
          <a:p>
            <a:pPr marL="0" indent="0">
              <a:buNone/>
            </a:pPr>
            <a:r>
              <a:rPr lang="en-IN" sz="2800" dirty="0"/>
              <a:t>    </a:t>
            </a:r>
            <a:r>
              <a:rPr lang="en-IN" sz="2800" dirty="0" err="1"/>
              <a:t>digitalWrite</a:t>
            </a:r>
            <a:r>
              <a:rPr lang="en-IN" sz="2800" dirty="0"/>
              <a:t>(</a:t>
            </a:r>
            <a:r>
              <a:rPr lang="en-IN" sz="2800" dirty="0" err="1"/>
              <a:t>sideRoadRedPin</a:t>
            </a:r>
            <a:r>
              <a:rPr lang="en-IN" sz="2800" dirty="0"/>
              <a:t>, LOW);</a:t>
            </a:r>
          </a:p>
          <a:p>
            <a:pPr marL="0" indent="0">
              <a:buNone/>
            </a:pPr>
            <a:r>
              <a:rPr lang="en-IN" sz="2800" dirty="0"/>
              <a:t>    </a:t>
            </a:r>
            <a:r>
              <a:rPr lang="en-IN" sz="2800" dirty="0" err="1"/>
              <a:t>digitalWrite</a:t>
            </a:r>
            <a:r>
              <a:rPr lang="en-IN" sz="2800" dirty="0"/>
              <a:t>(</a:t>
            </a:r>
            <a:r>
              <a:rPr lang="en-IN" sz="2800" dirty="0" err="1"/>
              <a:t>sideRoadGreenPin</a:t>
            </a:r>
            <a:r>
              <a:rPr lang="en-IN" sz="2800" dirty="0"/>
              <a:t>, HIGH);</a:t>
            </a:r>
          </a:p>
          <a:p>
            <a:pPr marL="0" indent="0">
              <a:buNone/>
            </a:pPr>
            <a:r>
              <a:rPr lang="en-IN" sz="2800" dirty="0"/>
              <a:t>  }}</a:t>
            </a:r>
          </a:p>
        </p:txBody>
      </p:sp>
    </p:spTree>
    <p:extLst>
      <p:ext uri="{BB962C8B-B14F-4D97-AF65-F5344CB8AC3E}">
        <p14:creationId xmlns:p14="http://schemas.microsoft.com/office/powerpoint/2010/main" val="234128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4CF1-C34A-576D-E7F6-B5F9F28591D0}"/>
              </a:ext>
            </a:extLst>
          </p:cNvPr>
          <p:cNvSpPr>
            <a:spLocks noGrp="1"/>
          </p:cNvSpPr>
          <p:nvPr>
            <p:ph type="title"/>
          </p:nvPr>
        </p:nvSpPr>
        <p:spPr/>
        <p:txBody>
          <a:bodyPr/>
          <a:lstStyle/>
          <a:p>
            <a:r>
              <a:rPr lang="en-US" b="1" dirty="0">
                <a:solidFill>
                  <a:srgbClr val="FF3300"/>
                </a:solidFill>
              </a:rPr>
              <a:t>Output(video)</a:t>
            </a:r>
            <a:endParaRPr lang="en-IN" dirty="0"/>
          </a:p>
        </p:txBody>
      </p:sp>
      <p:sp>
        <p:nvSpPr>
          <p:cNvPr id="3" name="Content Placeholder 2">
            <a:extLst>
              <a:ext uri="{FF2B5EF4-FFF2-40B4-BE49-F238E27FC236}">
                <a16:creationId xmlns:a16="http://schemas.microsoft.com/office/drawing/2014/main" id="{177D40A1-44A6-4B67-15D9-8D7F834E1907}"/>
              </a:ext>
            </a:extLst>
          </p:cNvPr>
          <p:cNvSpPr>
            <a:spLocks noGrp="1"/>
          </p:cNvSpPr>
          <p:nvPr>
            <p:ph sz="half" idx="1"/>
          </p:nvPr>
        </p:nvSpPr>
        <p:spPr>
          <a:xfrm>
            <a:off x="415636" y="1981200"/>
            <a:ext cx="6899564" cy="4480560"/>
          </a:xfrm>
        </p:spPr>
        <p:txBody>
          <a:bodyPr>
            <a:normAutofit/>
          </a:bodyPr>
          <a:lstStyle/>
          <a:p>
            <a:r>
              <a:rPr lang="en-US" sz="2800" dirty="0"/>
              <a:t>This output</a:t>
            </a:r>
            <a:r>
              <a:rPr lang="en-IN" sz="2800" dirty="0"/>
              <a:t>  used only in two roads.</a:t>
            </a:r>
          </a:p>
          <a:p>
            <a:endParaRPr lang="en-US" sz="2800" dirty="0">
              <a:solidFill>
                <a:srgbClr val="33CCFF"/>
              </a:solidFill>
            </a:endParaRPr>
          </a:p>
          <a:p>
            <a:pPr marL="0" indent="0">
              <a:buNone/>
            </a:pPr>
            <a:endParaRPr lang="en-US" sz="2800" dirty="0">
              <a:solidFill>
                <a:srgbClr val="33CCFF"/>
              </a:solidFill>
            </a:endParaRPr>
          </a:p>
          <a:p>
            <a:pPr marL="0" indent="0">
              <a:buNone/>
            </a:pPr>
            <a:endParaRPr lang="en-US" sz="2800" dirty="0">
              <a:solidFill>
                <a:srgbClr val="33CCFF"/>
              </a:solidFill>
            </a:endParaRPr>
          </a:p>
          <a:p>
            <a:pPr marL="0" indent="0">
              <a:buNone/>
            </a:pPr>
            <a:r>
              <a:rPr lang="en-US" sz="2800" dirty="0">
                <a:solidFill>
                  <a:srgbClr val="FF0000"/>
                </a:solidFill>
              </a:rPr>
              <a:t>WOKWI project link:</a:t>
            </a:r>
          </a:p>
          <a:p>
            <a:r>
              <a:rPr lang="en-US" dirty="0">
                <a:solidFill>
                  <a:srgbClr val="33CCFF"/>
                </a:solidFill>
              </a:rPr>
              <a:t>https://wokwi.com/projects/379571034449458177</a:t>
            </a:r>
          </a:p>
          <a:p>
            <a:endParaRPr lang="en-IN" sz="2800" dirty="0"/>
          </a:p>
        </p:txBody>
      </p:sp>
      <p:pic>
        <p:nvPicPr>
          <p:cNvPr id="5" name="output video ">
            <a:hlinkClick r:id="" action="ppaction://media"/>
            <a:extLst>
              <a:ext uri="{FF2B5EF4-FFF2-40B4-BE49-F238E27FC236}">
                <a16:creationId xmlns:a16="http://schemas.microsoft.com/office/drawing/2014/main" id="{E6BE71E3-7C3F-760B-5ADE-9A81DADE98BC}"/>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7611666" y="652463"/>
            <a:ext cx="2912268" cy="5824537"/>
          </a:xfrm>
        </p:spPr>
      </p:pic>
    </p:spTree>
    <p:extLst>
      <p:ext uri="{BB962C8B-B14F-4D97-AF65-F5344CB8AC3E}">
        <p14:creationId xmlns:p14="http://schemas.microsoft.com/office/powerpoint/2010/main" val="337274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B45D4C-DDF8-7F08-3CCA-307054CA37C2}"/>
              </a:ext>
            </a:extLst>
          </p:cNvPr>
          <p:cNvSpPr>
            <a:spLocks noGrp="1"/>
          </p:cNvSpPr>
          <p:nvPr>
            <p:ph type="title"/>
          </p:nvPr>
        </p:nvSpPr>
        <p:spPr>
          <a:xfrm>
            <a:off x="753762" y="698471"/>
            <a:ext cx="8610600" cy="1293028"/>
          </a:xfrm>
        </p:spPr>
        <p:txBody>
          <a:bodyPr/>
          <a:lstStyle/>
          <a:p>
            <a:pPr algn="l"/>
            <a:r>
              <a:rPr lang="en-US" b="1" dirty="0">
                <a:solidFill>
                  <a:srgbClr val="FF0000"/>
                </a:solidFill>
              </a:rPr>
              <a:t>Program 2 :</a:t>
            </a:r>
            <a:endParaRPr lang="en-IN" b="1" dirty="0">
              <a:solidFill>
                <a:srgbClr val="FF0000"/>
              </a:solidFill>
            </a:endParaRPr>
          </a:p>
        </p:txBody>
      </p:sp>
      <p:sp>
        <p:nvSpPr>
          <p:cNvPr id="7" name="Content Placeholder 2">
            <a:extLst>
              <a:ext uri="{FF2B5EF4-FFF2-40B4-BE49-F238E27FC236}">
                <a16:creationId xmlns:a16="http://schemas.microsoft.com/office/drawing/2014/main" id="{65C06079-AA27-1604-3B97-B3DD4C9E11F2}"/>
              </a:ext>
            </a:extLst>
          </p:cNvPr>
          <p:cNvSpPr txBox="1">
            <a:spLocks/>
          </p:cNvSpPr>
          <p:nvPr/>
        </p:nvSpPr>
        <p:spPr>
          <a:xfrm>
            <a:off x="685800" y="2194560"/>
            <a:ext cx="10820400" cy="4024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r>
              <a:rPr lang="en-US" b="1" dirty="0">
                <a:solidFill>
                  <a:srgbClr val="FF0000"/>
                </a:solidFill>
              </a:rPr>
              <a:t>COMPONENTS:</a:t>
            </a:r>
          </a:p>
          <a:p>
            <a:pPr>
              <a:buClr>
                <a:srgbClr val="00FF00"/>
              </a:buClr>
              <a:buFont typeface="Wingdings" panose="05000000000000000000" pitchFamily="2" charset="2"/>
              <a:buChar char="§"/>
            </a:pPr>
            <a:r>
              <a:rPr lang="en-US" b="1" dirty="0"/>
              <a:t>Arduino uno</a:t>
            </a:r>
          </a:p>
          <a:p>
            <a:pPr>
              <a:buClr>
                <a:srgbClr val="00FF00"/>
              </a:buClr>
              <a:buFont typeface="Wingdings" panose="05000000000000000000" pitchFamily="2" charset="2"/>
              <a:buChar char="§"/>
            </a:pPr>
            <a:r>
              <a:rPr lang="en-US" b="1" dirty="0"/>
              <a:t>4 LED’s</a:t>
            </a:r>
          </a:p>
          <a:p>
            <a:pPr>
              <a:buClr>
                <a:srgbClr val="00FF00"/>
              </a:buClr>
              <a:buFont typeface="Wingdings" panose="05000000000000000000" pitchFamily="2" charset="2"/>
              <a:buChar char="§"/>
            </a:pPr>
            <a:r>
              <a:rPr lang="en-US" b="1" dirty="0"/>
              <a:t>2 </a:t>
            </a:r>
            <a:r>
              <a:rPr lang="en-US" b="1" dirty="0" err="1"/>
              <a:t>PushButton</a:t>
            </a:r>
            <a:r>
              <a:rPr lang="en-US" b="1" dirty="0"/>
              <a:t> </a:t>
            </a:r>
          </a:p>
          <a:p>
            <a:pPr>
              <a:buClr>
                <a:srgbClr val="00FF00"/>
              </a:buClr>
              <a:buFont typeface="Wingdings" panose="05000000000000000000" pitchFamily="2" charset="2"/>
              <a:buChar char="§"/>
            </a:pPr>
            <a:r>
              <a:rPr lang="en-US" b="1" dirty="0"/>
              <a:t>Wires</a:t>
            </a:r>
            <a:endParaRPr lang="en-IN" dirty="0"/>
          </a:p>
          <a:p>
            <a:endParaRPr lang="en-IN" dirty="0"/>
          </a:p>
        </p:txBody>
      </p:sp>
    </p:spTree>
    <p:extLst>
      <p:ext uri="{BB962C8B-B14F-4D97-AF65-F5344CB8AC3E}">
        <p14:creationId xmlns:p14="http://schemas.microsoft.com/office/powerpoint/2010/main" val="46861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42</TotalTime>
  <Words>1021</Words>
  <Application>Microsoft Office PowerPoint</Application>
  <PresentationFormat>Widescreen</PresentationFormat>
  <Paragraphs>161</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Adobe Caslon Pro Bold</vt:lpstr>
      <vt:lpstr>Arial</vt:lpstr>
      <vt:lpstr>Calibri</vt:lpstr>
      <vt:lpstr>Wingdings</vt:lpstr>
      <vt:lpstr>Wireframe Building 16x9</vt:lpstr>
      <vt:lpstr>TRAFFIC MANAGEMENT SYSTEM</vt:lpstr>
      <vt:lpstr>Introduction:</vt:lpstr>
      <vt:lpstr>   PROGRAM 1:</vt:lpstr>
      <vt:lpstr>CODING</vt:lpstr>
      <vt:lpstr>PowerPoint Presentation</vt:lpstr>
      <vt:lpstr>PowerPoint Presentation</vt:lpstr>
      <vt:lpstr>PowerPoint Presentation</vt:lpstr>
      <vt:lpstr>Output(video)</vt:lpstr>
      <vt:lpstr>Program 2 :</vt:lpstr>
      <vt:lpstr>CODING:</vt:lpstr>
      <vt:lpstr>PowerPoint Presentation</vt:lpstr>
      <vt:lpstr>PowerPoint Presentation</vt:lpstr>
      <vt:lpstr>PowerPoint Presentation</vt:lpstr>
      <vt:lpstr>PowerPoint Presentation</vt:lpstr>
      <vt:lpstr>PowerPoint Presentation</vt:lpstr>
      <vt:lpstr>Output(image)</vt:lpstr>
      <vt:lpstr>OUTPUT IMAGE:</vt:lpstr>
      <vt:lpstr>Using Raspbeery pi 3</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MANAGEMENT SYSTEM</dc:title>
  <dc:creator>SATHISH T S</dc:creator>
  <cp:lastModifiedBy>SATHISH T S</cp:lastModifiedBy>
  <cp:revision>2</cp:revision>
  <dcterms:created xsi:type="dcterms:W3CDTF">2023-10-27T05:53:46Z</dcterms:created>
  <dcterms:modified xsi:type="dcterms:W3CDTF">2023-10-27T06:36:05Z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